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0">
  <p:sldMasterIdLst>
    <p:sldMasterId id="2147483660" r:id="rId1"/>
  </p:sldMasterIdLst>
  <p:sldIdLst>
    <p:sldId id="256" r:id="rId2"/>
    <p:sldId id="269" r:id="rId3"/>
    <p:sldId id="257" r:id="rId4"/>
    <p:sldId id="270" r:id="rId5"/>
    <p:sldId id="272" r:id="rId6"/>
    <p:sldId id="258" r:id="rId7"/>
    <p:sldId id="260" r:id="rId8"/>
    <p:sldId id="283" r:id="rId9"/>
    <p:sldId id="285" r:id="rId10"/>
    <p:sldId id="284" r:id="rId11"/>
    <p:sldId id="261" r:id="rId12"/>
    <p:sldId id="271" r:id="rId13"/>
    <p:sldId id="281" r:id="rId14"/>
    <p:sldId id="286" r:id="rId15"/>
    <p:sldId id="289" r:id="rId16"/>
    <p:sldId id="276" r:id="rId17"/>
    <p:sldId id="279" r:id="rId18"/>
    <p:sldId id="277" r:id="rId19"/>
    <p:sldId id="278" r:id="rId20"/>
    <p:sldId id="288" r:id="rId2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83E9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5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A7C236-993C-4BA3-B086-9D42AB6B061B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038878DD-C8A6-4830-AD3A-497A3252D888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Программа развития КГУ «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Асенкритовская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общеобразовательная школа отдела образования района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Беимбета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Майлина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» Управления образования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акимата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Костанайской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области «От эффективности – к успеху» на 2023-2028 гг.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4DB8CE9-9C2A-4050-B958-5731708A6C21}" type="parTrans" cxnId="{CC683A7E-4E8D-4F19-8A87-3C809442237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F23193-5816-4A3F-98FB-A0AFAF7DC5BE}" type="sibTrans" cxnId="{CC683A7E-4E8D-4F19-8A87-3C809442237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78D0EC-2571-4747-A3F7-461544E5E1B2}">
      <dgm:prSet phldrT="[Текст]"/>
      <dgm:spPr/>
      <dgm:t>
        <a:bodyPr/>
        <a:lstStyle/>
        <a:p>
          <a:r>
            <a:rPr lang="en-US" dirty="0" err="1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Основание</a:t>
          </a:r>
          <a:r>
            <a:rPr lang="en-US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для</a:t>
          </a:r>
          <a:r>
            <a:rPr lang="en-US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разработки</a:t>
          </a:r>
          <a:r>
            <a:rPr lang="en-US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Программы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0E829C-AC95-4444-A6F3-A7E9FDBEBD6D}" type="parTrans" cxnId="{FBD05E00-24C7-4D19-8277-9847626B51A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27A7E4-8F5D-4590-86CF-13AE148684DD}" type="sibTrans" cxnId="{FBD05E00-24C7-4D19-8277-9847626B51A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0D30DB-0844-43AD-A830-20E3FD137C23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Администрация школы и педагоги школы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F82AAC-067B-4818-B9E5-C404B2A70B07}" type="parTrans" cxnId="{705DA604-07B1-493A-9457-A06EE0FB7E2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9A7055-5BCC-4749-B042-9BDFC76F251D}" type="sibTrans" cxnId="{705DA604-07B1-493A-9457-A06EE0FB7E2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1EB832-A254-414B-A330-0B29153D29A6}">
      <dgm:prSet phldrT="[Текст]"/>
      <dgm:spPr/>
      <dgm:t>
        <a:bodyPr/>
        <a:lstStyle/>
        <a:p>
          <a:r>
            <a:rPr lang="en-US" dirty="0" err="1" smtClean="0">
              <a:latin typeface="Times New Roman" pitchFamily="18" charset="0"/>
              <a:cs typeface="Times New Roman" pitchFamily="18" charset="0"/>
            </a:rPr>
            <a:t>Наименование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Программы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C55FB12-1179-48A0-B033-8417293A3783}" type="parTrans" cxnId="{DF3FD762-C166-4113-A287-360A39F7327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251733-8F1B-4E3B-97F7-D290B011E459}" type="sibTrans" cxnId="{DF3FD762-C166-4113-A287-360A39F7327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1D1985-DA5B-47C4-80F2-C7B4825EB0D8}">
      <dgm:prSet/>
      <dgm:spPr/>
      <dgm:t>
        <a:bodyPr/>
        <a:lstStyle/>
        <a:p>
          <a:endParaRPr lang="ru-RU" dirty="0">
            <a:latin typeface="Times New Roman" pitchFamily="18" charset="0"/>
            <a:ea typeface="Times New Roman"/>
            <a:cs typeface="Times New Roman" pitchFamily="18" charset="0"/>
          </a:endParaRPr>
        </a:p>
      </dgm:t>
    </dgm:pt>
    <dgm:pt modelId="{9B8D4BB9-4CEF-4107-BCFC-F86FA122CD50}" type="parTrans" cxnId="{4DCEA65E-6938-4FB4-ABFC-351DCA784B9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AC5F99-66ED-47E4-9FE8-F2B7A184848F}" type="sibTrans" cxnId="{4DCEA65E-6938-4FB4-ABFC-351DCA784B9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AD6B99-9365-4432-B57B-C07873DFA177}">
      <dgm:prSet phldrT="[Текст]"/>
      <dgm:spPr/>
      <dgm:t>
        <a:bodyPr/>
        <a:lstStyle/>
        <a:p>
          <a:r>
            <a:rPr lang="en-US" dirty="0" err="1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Разработчик</a:t>
          </a:r>
          <a:r>
            <a:rPr lang="en-US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Программы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F95C87-5A74-40FE-972C-A2738A44E582}" type="parTrans" cxnId="{31E33061-0F98-4256-8502-D7CFDAF9543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637605-CFA7-4ECA-9656-90182868E28A}" type="sibTrans" cxnId="{31E33061-0F98-4256-8502-D7CFDAF9543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14B69A-E3F1-44A9-A222-3E7E15D3E95B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Закон </a:t>
          </a:r>
          <a:r>
            <a:rPr lang="ru-RU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Республики Казахстан «Об образовании»;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D5B594-F8FF-484B-8B03-912C9FE6E124}" type="parTrans" cxnId="{7943C871-4426-4505-BE11-6317CD844D3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B4DD12-5491-4387-9FE4-CFBA2EF27540}" type="sibTrans" cxnId="{7943C871-4426-4505-BE11-6317CD844D3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835A9E-D782-48C2-9C26-65DCCAA20077}">
      <dgm:prSet/>
      <dgm:spPr/>
      <dgm:t>
        <a:bodyPr/>
        <a:lstStyle/>
        <a:p>
          <a:r>
            <a:rPr lang="ru-RU" spc="1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Концепция развития дошкольного, среднего, технического и профессионального образования Республики Казахстан на 2023 – 2029 годы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369ECF-197E-4F69-B0D0-97CD84BFF9CE}" type="parTrans" cxnId="{B963E3A7-0117-416C-BA26-4BD7CFDAAD5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3DC9DA-3899-4862-A1EC-082F28ECC723}" type="sibTrans" cxnId="{B963E3A7-0117-416C-BA26-4BD7CFDAAD5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766737-1DF3-41CB-8728-90BF619C0CAB}" type="pres">
      <dgm:prSet presAssocID="{64A7C236-993C-4BA3-B086-9D42AB6B061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3062752-8980-4BA1-B11E-869BFA6800E2}" type="pres">
      <dgm:prSet presAssocID="{911EB832-A254-414B-A330-0B29153D29A6}" presName="parentLin" presStyleCnt="0"/>
      <dgm:spPr/>
    </dgm:pt>
    <dgm:pt modelId="{22712CB5-51F9-4805-8491-7DC308502FDD}" type="pres">
      <dgm:prSet presAssocID="{911EB832-A254-414B-A330-0B29153D29A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F3AC6B8-F46E-4F37-A503-36220A7A84EA}" type="pres">
      <dgm:prSet presAssocID="{911EB832-A254-414B-A330-0B29153D29A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E11B50-C710-45C7-9695-2A6439E39ABD}" type="pres">
      <dgm:prSet presAssocID="{911EB832-A254-414B-A330-0B29153D29A6}" presName="negativeSpace" presStyleCnt="0"/>
      <dgm:spPr/>
    </dgm:pt>
    <dgm:pt modelId="{A338076A-8995-4E9B-93C8-E7EE480C3BF9}" type="pres">
      <dgm:prSet presAssocID="{911EB832-A254-414B-A330-0B29153D29A6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065472-E3D4-49B7-B3E3-D1D1CF3149A3}" type="pres">
      <dgm:prSet presAssocID="{2F251733-8F1B-4E3B-97F7-D290B011E459}" presName="spaceBetweenRectangles" presStyleCnt="0"/>
      <dgm:spPr/>
    </dgm:pt>
    <dgm:pt modelId="{6161DAE7-2A81-4FB7-99AF-DD74B5B5E221}" type="pres">
      <dgm:prSet presAssocID="{1D78D0EC-2571-4747-A3F7-461544E5E1B2}" presName="parentLin" presStyleCnt="0"/>
      <dgm:spPr/>
    </dgm:pt>
    <dgm:pt modelId="{5710E082-7C1B-4973-90E1-A71C32193C0E}" type="pres">
      <dgm:prSet presAssocID="{1D78D0EC-2571-4747-A3F7-461544E5E1B2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9717A3E1-4B39-4193-A7BB-59B2F7F674F8}" type="pres">
      <dgm:prSet presAssocID="{1D78D0EC-2571-4747-A3F7-461544E5E1B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FC41F2-0245-4FE8-BD73-28C043F6005E}" type="pres">
      <dgm:prSet presAssocID="{1D78D0EC-2571-4747-A3F7-461544E5E1B2}" presName="negativeSpace" presStyleCnt="0"/>
      <dgm:spPr/>
    </dgm:pt>
    <dgm:pt modelId="{7A25DE0E-7749-4243-955A-DBC905D4687F}" type="pres">
      <dgm:prSet presAssocID="{1D78D0EC-2571-4747-A3F7-461544E5E1B2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4E25D3-9BFE-4D60-A3E3-88848F160F10}" type="pres">
      <dgm:prSet presAssocID="{4827A7E4-8F5D-4590-86CF-13AE148684DD}" presName="spaceBetweenRectangles" presStyleCnt="0"/>
      <dgm:spPr/>
    </dgm:pt>
    <dgm:pt modelId="{8B92BAE1-D8AC-4B76-8BB5-5E0E343A7AA7}" type="pres">
      <dgm:prSet presAssocID="{A4AD6B99-9365-4432-B57B-C07873DFA177}" presName="parentLin" presStyleCnt="0"/>
      <dgm:spPr/>
    </dgm:pt>
    <dgm:pt modelId="{BABDB676-604C-4509-ACC7-9AA368B66B1A}" type="pres">
      <dgm:prSet presAssocID="{A4AD6B99-9365-4432-B57B-C07873DFA177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D57ACF4A-2A99-4540-BE4D-66C0F4C01AA2}" type="pres">
      <dgm:prSet presAssocID="{A4AD6B99-9365-4432-B57B-C07873DFA17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F18356-4E96-4D02-9C17-957AADD53488}" type="pres">
      <dgm:prSet presAssocID="{A4AD6B99-9365-4432-B57B-C07873DFA177}" presName="negativeSpace" presStyleCnt="0"/>
      <dgm:spPr/>
    </dgm:pt>
    <dgm:pt modelId="{71A10E1E-8F59-4387-BA24-8D12E3A68119}" type="pres">
      <dgm:prSet presAssocID="{A4AD6B99-9365-4432-B57B-C07873DFA177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FFC3A5-715F-4371-85F8-6B04BEDE50E2}" type="presOf" srcId="{1D78D0EC-2571-4747-A3F7-461544E5E1B2}" destId="{5710E082-7C1B-4973-90E1-A71C32193C0E}" srcOrd="0" destOrd="0" presId="urn:microsoft.com/office/officeart/2005/8/layout/list1"/>
    <dgm:cxn modelId="{D79578B8-EE62-470A-9F4C-26236C65C27F}" type="presOf" srcId="{038878DD-C8A6-4830-AD3A-497A3252D888}" destId="{A338076A-8995-4E9B-93C8-E7EE480C3BF9}" srcOrd="0" destOrd="0" presId="urn:microsoft.com/office/officeart/2005/8/layout/list1"/>
    <dgm:cxn modelId="{B963E3A7-0117-416C-BA26-4BD7CFDAAD53}" srcId="{1D78D0EC-2571-4747-A3F7-461544E5E1B2}" destId="{C3835A9E-D782-48C2-9C26-65DCCAA20077}" srcOrd="1" destOrd="0" parTransId="{69369ECF-197E-4F69-B0D0-97CD84BFF9CE}" sibTransId="{8F3DC9DA-3899-4862-A1EC-082F28ECC723}"/>
    <dgm:cxn modelId="{705DA604-07B1-493A-9457-A06EE0FB7E2F}" srcId="{A4AD6B99-9365-4432-B57B-C07873DFA177}" destId="{D00D30DB-0844-43AD-A830-20E3FD137C23}" srcOrd="0" destOrd="0" parTransId="{3CF82AAC-067B-4818-B9E5-C404B2A70B07}" sibTransId="{F79A7055-5BCC-4749-B042-9BDFC76F251D}"/>
    <dgm:cxn modelId="{7943C871-4426-4505-BE11-6317CD844D32}" srcId="{1D78D0EC-2571-4747-A3F7-461544E5E1B2}" destId="{D014B69A-E3F1-44A9-A222-3E7E15D3E95B}" srcOrd="0" destOrd="0" parTransId="{A9D5B594-F8FF-484B-8B03-912C9FE6E124}" sibTransId="{C3B4DD12-5491-4387-9FE4-CFBA2EF27540}"/>
    <dgm:cxn modelId="{FBD05E00-24C7-4D19-8277-9847626B51A1}" srcId="{64A7C236-993C-4BA3-B086-9D42AB6B061B}" destId="{1D78D0EC-2571-4747-A3F7-461544E5E1B2}" srcOrd="1" destOrd="0" parTransId="{DF0E829C-AC95-4444-A6F3-A7E9FDBEBD6D}" sibTransId="{4827A7E4-8F5D-4590-86CF-13AE148684DD}"/>
    <dgm:cxn modelId="{94107E98-0E4A-4F26-BFF1-A1BECEDE4B54}" type="presOf" srcId="{64A7C236-993C-4BA3-B086-9D42AB6B061B}" destId="{BD766737-1DF3-41CB-8728-90BF619C0CAB}" srcOrd="0" destOrd="0" presId="urn:microsoft.com/office/officeart/2005/8/layout/list1"/>
    <dgm:cxn modelId="{3B864873-71B5-4F37-8869-E37921BFDD39}" type="presOf" srcId="{911EB832-A254-414B-A330-0B29153D29A6}" destId="{22712CB5-51F9-4805-8491-7DC308502FDD}" srcOrd="0" destOrd="0" presId="urn:microsoft.com/office/officeart/2005/8/layout/list1"/>
    <dgm:cxn modelId="{4DCEA65E-6938-4FB4-ABFC-351DCA784B9E}" srcId="{911EB832-A254-414B-A330-0B29153D29A6}" destId="{161D1985-DA5B-47C4-80F2-C7B4825EB0D8}" srcOrd="1" destOrd="0" parTransId="{9B8D4BB9-4CEF-4107-BCFC-F86FA122CD50}" sibTransId="{81AC5F99-66ED-47E4-9FE8-F2B7A184848F}"/>
    <dgm:cxn modelId="{F1C8CF2A-5485-49BB-82B6-22DD40AAD836}" type="presOf" srcId="{D014B69A-E3F1-44A9-A222-3E7E15D3E95B}" destId="{7A25DE0E-7749-4243-955A-DBC905D4687F}" srcOrd="0" destOrd="0" presId="urn:microsoft.com/office/officeart/2005/8/layout/list1"/>
    <dgm:cxn modelId="{7800D660-2F8D-454F-A884-BA7A157093C1}" type="presOf" srcId="{1D78D0EC-2571-4747-A3F7-461544E5E1B2}" destId="{9717A3E1-4B39-4193-A7BB-59B2F7F674F8}" srcOrd="1" destOrd="0" presId="urn:microsoft.com/office/officeart/2005/8/layout/list1"/>
    <dgm:cxn modelId="{2C881F28-D534-4282-81DF-25F96AFCC073}" type="presOf" srcId="{A4AD6B99-9365-4432-B57B-C07873DFA177}" destId="{BABDB676-604C-4509-ACC7-9AA368B66B1A}" srcOrd="0" destOrd="0" presId="urn:microsoft.com/office/officeart/2005/8/layout/list1"/>
    <dgm:cxn modelId="{23BF6415-2E50-49D2-BCF9-E66220B31E62}" type="presOf" srcId="{A4AD6B99-9365-4432-B57B-C07873DFA177}" destId="{D57ACF4A-2A99-4540-BE4D-66C0F4C01AA2}" srcOrd="1" destOrd="0" presId="urn:microsoft.com/office/officeart/2005/8/layout/list1"/>
    <dgm:cxn modelId="{CC683A7E-4E8D-4F19-8A87-3C809442237C}" srcId="{911EB832-A254-414B-A330-0B29153D29A6}" destId="{038878DD-C8A6-4830-AD3A-497A3252D888}" srcOrd="0" destOrd="0" parTransId="{84DB8CE9-9C2A-4050-B958-5731708A6C21}" sibTransId="{8AF23193-5816-4A3F-98FB-A0AFAF7DC5BE}"/>
    <dgm:cxn modelId="{DF3FD762-C166-4113-A287-360A39F73273}" srcId="{64A7C236-993C-4BA3-B086-9D42AB6B061B}" destId="{911EB832-A254-414B-A330-0B29153D29A6}" srcOrd="0" destOrd="0" parTransId="{BC55FB12-1179-48A0-B033-8417293A3783}" sibTransId="{2F251733-8F1B-4E3B-97F7-D290B011E459}"/>
    <dgm:cxn modelId="{5A69D139-C3EB-40DA-8F53-87F48855EACB}" type="presOf" srcId="{C3835A9E-D782-48C2-9C26-65DCCAA20077}" destId="{7A25DE0E-7749-4243-955A-DBC905D4687F}" srcOrd="0" destOrd="1" presId="urn:microsoft.com/office/officeart/2005/8/layout/list1"/>
    <dgm:cxn modelId="{B4FB73A9-95A6-455C-86DF-C4E12C443445}" type="presOf" srcId="{D00D30DB-0844-43AD-A830-20E3FD137C23}" destId="{71A10E1E-8F59-4387-BA24-8D12E3A68119}" srcOrd="0" destOrd="0" presId="urn:microsoft.com/office/officeart/2005/8/layout/list1"/>
    <dgm:cxn modelId="{90ECDA73-06BF-4921-A022-3B749F0755EF}" type="presOf" srcId="{911EB832-A254-414B-A330-0B29153D29A6}" destId="{DF3AC6B8-F46E-4F37-A503-36220A7A84EA}" srcOrd="1" destOrd="0" presId="urn:microsoft.com/office/officeart/2005/8/layout/list1"/>
    <dgm:cxn modelId="{FE945152-E639-4831-81FA-A8ABFA63A11B}" type="presOf" srcId="{161D1985-DA5B-47C4-80F2-C7B4825EB0D8}" destId="{A338076A-8995-4E9B-93C8-E7EE480C3BF9}" srcOrd="0" destOrd="1" presId="urn:microsoft.com/office/officeart/2005/8/layout/list1"/>
    <dgm:cxn modelId="{31E33061-0F98-4256-8502-D7CFDAF95438}" srcId="{64A7C236-993C-4BA3-B086-9D42AB6B061B}" destId="{A4AD6B99-9365-4432-B57B-C07873DFA177}" srcOrd="2" destOrd="0" parTransId="{D1F95C87-5A74-40FE-972C-A2738A44E582}" sibTransId="{2C637605-CFA7-4ECA-9656-90182868E28A}"/>
    <dgm:cxn modelId="{7FCFFD10-928B-4997-A26A-64B08827B0C2}" type="presParOf" srcId="{BD766737-1DF3-41CB-8728-90BF619C0CAB}" destId="{53062752-8980-4BA1-B11E-869BFA6800E2}" srcOrd="0" destOrd="0" presId="urn:microsoft.com/office/officeart/2005/8/layout/list1"/>
    <dgm:cxn modelId="{162BDD77-48DD-4D51-833C-B948BBD67DE4}" type="presParOf" srcId="{53062752-8980-4BA1-B11E-869BFA6800E2}" destId="{22712CB5-51F9-4805-8491-7DC308502FDD}" srcOrd="0" destOrd="0" presId="urn:microsoft.com/office/officeart/2005/8/layout/list1"/>
    <dgm:cxn modelId="{A851F4B6-DD8A-427B-B346-B3D87A83699A}" type="presParOf" srcId="{53062752-8980-4BA1-B11E-869BFA6800E2}" destId="{DF3AC6B8-F46E-4F37-A503-36220A7A84EA}" srcOrd="1" destOrd="0" presId="urn:microsoft.com/office/officeart/2005/8/layout/list1"/>
    <dgm:cxn modelId="{2E11656D-C683-41E1-BC90-527203A1EE4E}" type="presParOf" srcId="{BD766737-1DF3-41CB-8728-90BF619C0CAB}" destId="{37E11B50-C710-45C7-9695-2A6439E39ABD}" srcOrd="1" destOrd="0" presId="urn:microsoft.com/office/officeart/2005/8/layout/list1"/>
    <dgm:cxn modelId="{0743804A-7269-4500-99E0-4FA027A71FBF}" type="presParOf" srcId="{BD766737-1DF3-41CB-8728-90BF619C0CAB}" destId="{A338076A-8995-4E9B-93C8-E7EE480C3BF9}" srcOrd="2" destOrd="0" presId="urn:microsoft.com/office/officeart/2005/8/layout/list1"/>
    <dgm:cxn modelId="{C914C423-ED95-4914-9751-0C833D714996}" type="presParOf" srcId="{BD766737-1DF3-41CB-8728-90BF619C0CAB}" destId="{89065472-E3D4-49B7-B3E3-D1D1CF3149A3}" srcOrd="3" destOrd="0" presId="urn:microsoft.com/office/officeart/2005/8/layout/list1"/>
    <dgm:cxn modelId="{7D36FEC5-C552-4E94-9EF9-A6DE735FE683}" type="presParOf" srcId="{BD766737-1DF3-41CB-8728-90BF619C0CAB}" destId="{6161DAE7-2A81-4FB7-99AF-DD74B5B5E221}" srcOrd="4" destOrd="0" presId="urn:microsoft.com/office/officeart/2005/8/layout/list1"/>
    <dgm:cxn modelId="{C11896B2-39D4-4DE6-9E3A-751CB16259BA}" type="presParOf" srcId="{6161DAE7-2A81-4FB7-99AF-DD74B5B5E221}" destId="{5710E082-7C1B-4973-90E1-A71C32193C0E}" srcOrd="0" destOrd="0" presId="urn:microsoft.com/office/officeart/2005/8/layout/list1"/>
    <dgm:cxn modelId="{D1317E9A-B1E0-49AD-9051-F6158D1E9584}" type="presParOf" srcId="{6161DAE7-2A81-4FB7-99AF-DD74B5B5E221}" destId="{9717A3E1-4B39-4193-A7BB-59B2F7F674F8}" srcOrd="1" destOrd="0" presId="urn:microsoft.com/office/officeart/2005/8/layout/list1"/>
    <dgm:cxn modelId="{5B419B2E-55C2-4647-8B76-621A05FBD05E}" type="presParOf" srcId="{BD766737-1DF3-41CB-8728-90BF619C0CAB}" destId="{1FFC41F2-0245-4FE8-BD73-28C043F6005E}" srcOrd="5" destOrd="0" presId="urn:microsoft.com/office/officeart/2005/8/layout/list1"/>
    <dgm:cxn modelId="{7A2FB927-BC97-4B85-B665-DD3AA0A92234}" type="presParOf" srcId="{BD766737-1DF3-41CB-8728-90BF619C0CAB}" destId="{7A25DE0E-7749-4243-955A-DBC905D4687F}" srcOrd="6" destOrd="0" presId="urn:microsoft.com/office/officeart/2005/8/layout/list1"/>
    <dgm:cxn modelId="{6E5B64F6-6A0E-4657-B127-DE1D3F3BD13E}" type="presParOf" srcId="{BD766737-1DF3-41CB-8728-90BF619C0CAB}" destId="{034E25D3-9BFE-4D60-A3E3-88848F160F10}" srcOrd="7" destOrd="0" presId="urn:microsoft.com/office/officeart/2005/8/layout/list1"/>
    <dgm:cxn modelId="{383CA592-8346-4A47-9B39-9156D49A3B3F}" type="presParOf" srcId="{BD766737-1DF3-41CB-8728-90BF619C0CAB}" destId="{8B92BAE1-D8AC-4B76-8BB5-5E0E343A7AA7}" srcOrd="8" destOrd="0" presId="urn:microsoft.com/office/officeart/2005/8/layout/list1"/>
    <dgm:cxn modelId="{3BF3C2F0-E5E3-44A5-A176-AC0F91391CD0}" type="presParOf" srcId="{8B92BAE1-D8AC-4B76-8BB5-5E0E343A7AA7}" destId="{BABDB676-604C-4509-ACC7-9AA368B66B1A}" srcOrd="0" destOrd="0" presId="urn:microsoft.com/office/officeart/2005/8/layout/list1"/>
    <dgm:cxn modelId="{8BC0D1F2-BA46-40F5-828F-0467848F6AE6}" type="presParOf" srcId="{8B92BAE1-D8AC-4B76-8BB5-5E0E343A7AA7}" destId="{D57ACF4A-2A99-4540-BE4D-66C0F4C01AA2}" srcOrd="1" destOrd="0" presId="urn:microsoft.com/office/officeart/2005/8/layout/list1"/>
    <dgm:cxn modelId="{8B2F3380-BAB0-475D-8C0E-4125541CB93F}" type="presParOf" srcId="{BD766737-1DF3-41CB-8728-90BF619C0CAB}" destId="{E5F18356-4E96-4D02-9C17-957AADD53488}" srcOrd="9" destOrd="0" presId="urn:microsoft.com/office/officeart/2005/8/layout/list1"/>
    <dgm:cxn modelId="{FFC23ACA-3BBF-4F7D-A4EA-F0B57D16FCAA}" type="presParOf" srcId="{BD766737-1DF3-41CB-8728-90BF619C0CAB}" destId="{71A10E1E-8F59-4387-BA24-8D12E3A68119}" srcOrd="10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A7C236-993C-4BA3-B086-9D42AB6B061B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038878DD-C8A6-4830-AD3A-497A3252D888}">
      <dgm:prSet phldrT="[Текст]"/>
      <dgm:spPr/>
      <dgm:t>
        <a:bodyPr/>
        <a:lstStyle/>
        <a:p>
          <a:pPr marL="57150" lvl="1" indent="0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i="1" dirty="0" smtClean="0">
              <a:solidFill>
                <a:srgbClr val="002060"/>
              </a:solidFill>
              <a:latin typeface="Arial Narrow" pitchFamily="34" charset="0"/>
            </a:rPr>
            <a:t>       .      повышение статуса школы в образовательной сфере района</a:t>
          </a:r>
          <a:endParaRPr lang="ru-RU" i="1" dirty="0">
            <a:solidFill>
              <a:srgbClr val="002060"/>
            </a:solidFill>
            <a:latin typeface="Arial Narrow" pitchFamily="34" charset="0"/>
            <a:cs typeface="Times New Roman" pitchFamily="18" charset="0"/>
          </a:endParaRPr>
        </a:p>
      </dgm:t>
    </dgm:pt>
    <dgm:pt modelId="{84DB8CE9-9C2A-4050-B958-5731708A6C21}" type="parTrans" cxnId="{CC683A7E-4E8D-4F19-8A87-3C809442237C}">
      <dgm:prSet/>
      <dgm:spPr/>
      <dgm:t>
        <a:bodyPr/>
        <a:lstStyle/>
        <a:p>
          <a:endParaRPr lang="ru-RU"/>
        </a:p>
      </dgm:t>
    </dgm:pt>
    <dgm:pt modelId="{8AF23193-5816-4A3F-98FB-A0AFAF7DC5BE}" type="sibTrans" cxnId="{CC683A7E-4E8D-4F19-8A87-3C809442237C}">
      <dgm:prSet/>
      <dgm:spPr/>
      <dgm:t>
        <a:bodyPr/>
        <a:lstStyle/>
        <a:p>
          <a:endParaRPr lang="ru-RU"/>
        </a:p>
      </dgm:t>
    </dgm:pt>
    <dgm:pt modelId="{911EB832-A254-414B-A330-0B29153D29A6}">
      <dgm:prSet phldrT="[Текст]" custT="1"/>
      <dgm:spPr/>
      <dgm:t>
        <a:bodyPr/>
        <a:lstStyle/>
        <a:p>
          <a:r>
            <a:rPr lang="en-US" sz="1600" b="1" i="1" dirty="0" err="1" smtClean="0">
              <a:solidFill>
                <a:srgbClr val="002060"/>
              </a:solidFill>
            </a:rPr>
            <a:t>Цели</a:t>
          </a:r>
          <a:r>
            <a:rPr lang="en-US" sz="1600" b="1" i="1" dirty="0" smtClean="0">
              <a:solidFill>
                <a:srgbClr val="002060"/>
              </a:solidFill>
            </a:rPr>
            <a:t> </a:t>
          </a:r>
          <a:r>
            <a:rPr lang="en-US" sz="1600" b="1" i="1" dirty="0" err="1" smtClean="0">
              <a:solidFill>
                <a:srgbClr val="002060"/>
              </a:solidFill>
            </a:rPr>
            <a:t>Программы</a:t>
          </a:r>
          <a:endParaRPr lang="ru-RU" sz="1600" b="1" i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C55FB12-1179-48A0-B033-8417293A3783}" type="parTrans" cxnId="{DF3FD762-C166-4113-A287-360A39F73273}">
      <dgm:prSet/>
      <dgm:spPr/>
      <dgm:t>
        <a:bodyPr/>
        <a:lstStyle/>
        <a:p>
          <a:endParaRPr lang="ru-RU"/>
        </a:p>
      </dgm:t>
    </dgm:pt>
    <dgm:pt modelId="{2F251733-8F1B-4E3B-97F7-D290B011E459}" type="sibTrans" cxnId="{DF3FD762-C166-4113-A287-360A39F73273}">
      <dgm:prSet/>
      <dgm:spPr/>
      <dgm:t>
        <a:bodyPr/>
        <a:lstStyle/>
        <a:p>
          <a:endParaRPr lang="ru-RU"/>
        </a:p>
      </dgm:t>
    </dgm:pt>
    <dgm:pt modelId="{161D1985-DA5B-47C4-80F2-C7B4825EB0D8}">
      <dgm:prSet/>
      <dgm:spPr/>
      <dgm:t>
        <a:bodyPr/>
        <a:lstStyle/>
        <a:p>
          <a:pPr marL="57150" lvl="1" indent="0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i="1" dirty="0" smtClean="0">
              <a:solidFill>
                <a:srgbClr val="7030A0"/>
              </a:solidFill>
              <a:latin typeface="Arial Narrow" pitchFamily="34" charset="0"/>
            </a:rPr>
            <a:t>Тактическая </a:t>
          </a:r>
          <a:endParaRPr lang="ru-RU" dirty="0">
            <a:solidFill>
              <a:srgbClr val="7030A0"/>
            </a:solidFill>
            <a:latin typeface="Times New Roman" pitchFamily="18" charset="0"/>
            <a:ea typeface="Times New Roman"/>
            <a:cs typeface="Times New Roman" pitchFamily="18" charset="0"/>
          </a:endParaRPr>
        </a:p>
      </dgm:t>
    </dgm:pt>
    <dgm:pt modelId="{9B8D4BB9-4CEF-4107-BCFC-F86FA122CD50}" type="parTrans" cxnId="{4DCEA65E-6938-4FB4-ABFC-351DCA784B9E}">
      <dgm:prSet/>
      <dgm:spPr/>
      <dgm:t>
        <a:bodyPr/>
        <a:lstStyle/>
        <a:p>
          <a:endParaRPr lang="ru-RU"/>
        </a:p>
      </dgm:t>
    </dgm:pt>
    <dgm:pt modelId="{81AC5F99-66ED-47E4-9FE8-F2B7A184848F}" type="sibTrans" cxnId="{4DCEA65E-6938-4FB4-ABFC-351DCA784B9E}">
      <dgm:prSet/>
      <dgm:spPr/>
      <dgm:t>
        <a:bodyPr/>
        <a:lstStyle/>
        <a:p>
          <a:endParaRPr lang="ru-RU"/>
        </a:p>
      </dgm:t>
    </dgm:pt>
    <dgm:pt modelId="{8A7897FB-2A8F-4ACB-806F-593C74FE013C}">
      <dgm:prSet phldrT="[Текст]"/>
      <dgm:spPr/>
      <dgm:t>
        <a:bodyPr/>
        <a:lstStyle/>
        <a:p>
          <a:r>
            <a:rPr lang="ru-RU" i="1" dirty="0" smtClean="0">
              <a:solidFill>
                <a:srgbClr val="7030A0"/>
              </a:solidFill>
              <a:latin typeface="Arial Narrow" pitchFamily="34" charset="0"/>
            </a:rPr>
            <a:t>Стратегическая</a:t>
          </a:r>
          <a:endParaRPr lang="ru-RU" b="1" i="1" dirty="0">
            <a:solidFill>
              <a:srgbClr val="7030A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5F19FCB-CFDA-40B6-9AFE-C700A4A0C780}" type="parTrans" cxnId="{5F6BAFA9-223C-4721-9C24-0DF93E3D3A27}">
      <dgm:prSet/>
      <dgm:spPr/>
      <dgm:t>
        <a:bodyPr/>
        <a:lstStyle/>
        <a:p>
          <a:endParaRPr lang="ru-RU"/>
        </a:p>
      </dgm:t>
    </dgm:pt>
    <dgm:pt modelId="{0301B08E-A85E-4E1C-9483-A66F2A0C7150}" type="sibTrans" cxnId="{5F6BAFA9-223C-4721-9C24-0DF93E3D3A27}">
      <dgm:prSet/>
      <dgm:spPr/>
      <dgm:t>
        <a:bodyPr/>
        <a:lstStyle/>
        <a:p>
          <a:endParaRPr lang="ru-RU"/>
        </a:p>
      </dgm:t>
    </dgm:pt>
    <dgm:pt modelId="{0CF6BB47-FE9C-4699-93B1-EE35898E5477}">
      <dgm:prSet/>
      <dgm:spPr/>
      <dgm:t>
        <a:bodyPr/>
        <a:lstStyle/>
        <a:p>
          <a:r>
            <a:rPr lang="ru-RU" i="1" smtClean="0">
              <a:solidFill>
                <a:srgbClr val="002060"/>
              </a:solidFill>
              <a:latin typeface="Arial Narrow" pitchFamily="34" charset="0"/>
            </a:rPr>
            <a:t>обеспечение условий для развития всех участников образовательного процесса, </a:t>
          </a:r>
          <a:endParaRPr lang="ru-RU"/>
        </a:p>
      </dgm:t>
    </dgm:pt>
    <dgm:pt modelId="{1B0AD90A-FCCF-4178-B84B-CB3B893D5C77}" type="parTrans" cxnId="{2AF7BC4F-5C84-4E57-87B2-DCE590EE3674}">
      <dgm:prSet/>
      <dgm:spPr/>
      <dgm:t>
        <a:bodyPr/>
        <a:lstStyle/>
        <a:p>
          <a:endParaRPr lang="ru-RU"/>
        </a:p>
      </dgm:t>
    </dgm:pt>
    <dgm:pt modelId="{A79D5980-9F95-4B3D-B84B-42CB3F3D965E}" type="sibTrans" cxnId="{2AF7BC4F-5C84-4E57-87B2-DCE590EE3674}">
      <dgm:prSet/>
      <dgm:spPr/>
      <dgm:t>
        <a:bodyPr/>
        <a:lstStyle/>
        <a:p>
          <a:endParaRPr lang="ru-RU"/>
        </a:p>
      </dgm:t>
    </dgm:pt>
    <dgm:pt modelId="{AE5819F4-7CFA-4D47-9EDB-8A9B51295D76}">
      <dgm:prSet/>
      <dgm:spPr/>
      <dgm:t>
        <a:bodyPr/>
        <a:lstStyle/>
        <a:p>
          <a:r>
            <a:rPr lang="ru-RU" i="1" smtClean="0">
              <a:solidFill>
                <a:srgbClr val="002060"/>
              </a:solidFill>
              <a:latin typeface="Arial Narrow" pitchFamily="34" charset="0"/>
            </a:rPr>
            <a:t>обеспечение качества обученности учащихся,</a:t>
          </a:r>
          <a:endParaRPr lang="ru-RU" i="1" dirty="0">
            <a:solidFill>
              <a:srgbClr val="002060"/>
            </a:solidFill>
            <a:latin typeface="Arial Narrow" pitchFamily="34" charset="0"/>
            <a:cs typeface="Times New Roman" pitchFamily="18" charset="0"/>
          </a:endParaRPr>
        </a:p>
      </dgm:t>
    </dgm:pt>
    <dgm:pt modelId="{F916C42A-2CD2-44F0-BB2F-BCBA3C33AC48}" type="parTrans" cxnId="{FA8AD8AA-250A-4536-8E0C-E11B9A4B94D7}">
      <dgm:prSet/>
      <dgm:spPr/>
      <dgm:t>
        <a:bodyPr/>
        <a:lstStyle/>
        <a:p>
          <a:endParaRPr lang="ru-RU"/>
        </a:p>
      </dgm:t>
    </dgm:pt>
    <dgm:pt modelId="{7BF278D5-019D-449E-9D83-C5C3F75A0906}" type="sibTrans" cxnId="{FA8AD8AA-250A-4536-8E0C-E11B9A4B94D7}">
      <dgm:prSet/>
      <dgm:spPr/>
      <dgm:t>
        <a:bodyPr/>
        <a:lstStyle/>
        <a:p>
          <a:endParaRPr lang="ru-RU"/>
        </a:p>
      </dgm:t>
    </dgm:pt>
    <dgm:pt modelId="{330AD9C2-5AF8-44FC-BBCF-670628C41AEE}">
      <dgm:prSet/>
      <dgm:spPr/>
      <dgm:t>
        <a:bodyPr/>
        <a:lstStyle/>
        <a:p>
          <a:r>
            <a:rPr lang="ru-RU" i="1" smtClean="0">
              <a:solidFill>
                <a:srgbClr val="002060"/>
              </a:solidFill>
              <a:latin typeface="Arial Narrow" pitchFamily="34" charset="0"/>
            </a:rPr>
            <a:t>развитие фундаментальности и практической направленности образовательной программы школы, </a:t>
          </a:r>
          <a:endParaRPr lang="ru-RU" i="1" dirty="0">
            <a:solidFill>
              <a:srgbClr val="002060"/>
            </a:solidFill>
            <a:latin typeface="Arial Narrow" pitchFamily="34" charset="0"/>
            <a:cs typeface="Times New Roman" pitchFamily="18" charset="0"/>
          </a:endParaRPr>
        </a:p>
      </dgm:t>
    </dgm:pt>
    <dgm:pt modelId="{9E329A42-32DA-4431-A804-0DCEA801103F}" type="parTrans" cxnId="{1055A0F6-D027-4929-ABFE-0423FEA87269}">
      <dgm:prSet/>
      <dgm:spPr/>
      <dgm:t>
        <a:bodyPr/>
        <a:lstStyle/>
        <a:p>
          <a:endParaRPr lang="ru-RU"/>
        </a:p>
      </dgm:t>
    </dgm:pt>
    <dgm:pt modelId="{FFA7083B-6804-49E9-BB4C-C72E152D84EA}" type="sibTrans" cxnId="{1055A0F6-D027-4929-ABFE-0423FEA87269}">
      <dgm:prSet/>
      <dgm:spPr/>
      <dgm:t>
        <a:bodyPr/>
        <a:lstStyle/>
        <a:p>
          <a:endParaRPr lang="ru-RU"/>
        </a:p>
      </dgm:t>
    </dgm:pt>
    <dgm:pt modelId="{DC00EDC8-354D-4647-918E-BBD1C83B6F9E}">
      <dgm:prSet/>
      <dgm:spPr/>
      <dgm:t>
        <a:bodyPr/>
        <a:lstStyle/>
        <a:p>
          <a:r>
            <a:rPr lang="ru-RU" i="1" smtClean="0">
              <a:solidFill>
                <a:srgbClr val="002060"/>
              </a:solidFill>
              <a:latin typeface="Arial Narrow" pitchFamily="34" charset="0"/>
            </a:rPr>
            <a:t>формирование системы непрерывного образования и индивидуального сопровождения.</a:t>
          </a:r>
          <a:endParaRPr lang="ru-RU" i="1" dirty="0">
            <a:solidFill>
              <a:srgbClr val="002060"/>
            </a:solidFill>
            <a:latin typeface="Arial Narrow" pitchFamily="34" charset="0"/>
            <a:cs typeface="Times New Roman" pitchFamily="18" charset="0"/>
          </a:endParaRPr>
        </a:p>
      </dgm:t>
    </dgm:pt>
    <dgm:pt modelId="{13CCB6F9-A52D-4711-A106-D62F852247D6}" type="parTrans" cxnId="{49E3166F-B6C7-4BA9-A8D4-01E65C539768}">
      <dgm:prSet/>
      <dgm:spPr/>
      <dgm:t>
        <a:bodyPr/>
        <a:lstStyle/>
        <a:p>
          <a:endParaRPr lang="ru-RU"/>
        </a:p>
      </dgm:t>
    </dgm:pt>
    <dgm:pt modelId="{B270E3F6-1880-4E26-956B-18DAADA5CCB1}" type="sibTrans" cxnId="{49E3166F-B6C7-4BA9-A8D4-01E65C539768}">
      <dgm:prSet/>
      <dgm:spPr/>
      <dgm:t>
        <a:bodyPr/>
        <a:lstStyle/>
        <a:p>
          <a:endParaRPr lang="ru-RU"/>
        </a:p>
      </dgm:t>
    </dgm:pt>
    <dgm:pt modelId="{BD766737-1DF3-41CB-8728-90BF619C0CAB}" type="pres">
      <dgm:prSet presAssocID="{64A7C236-993C-4BA3-B086-9D42AB6B061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3062752-8980-4BA1-B11E-869BFA6800E2}" type="pres">
      <dgm:prSet presAssocID="{911EB832-A254-414B-A330-0B29153D29A6}" presName="parentLin" presStyleCnt="0"/>
      <dgm:spPr/>
    </dgm:pt>
    <dgm:pt modelId="{22712CB5-51F9-4805-8491-7DC308502FDD}" type="pres">
      <dgm:prSet presAssocID="{911EB832-A254-414B-A330-0B29153D29A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F3AC6B8-F46E-4F37-A503-36220A7A84EA}" type="pres">
      <dgm:prSet presAssocID="{911EB832-A254-414B-A330-0B29153D29A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E11B50-C710-45C7-9695-2A6439E39ABD}" type="pres">
      <dgm:prSet presAssocID="{911EB832-A254-414B-A330-0B29153D29A6}" presName="negativeSpace" presStyleCnt="0"/>
      <dgm:spPr/>
    </dgm:pt>
    <dgm:pt modelId="{A338076A-8995-4E9B-93C8-E7EE480C3BF9}" type="pres">
      <dgm:prSet presAssocID="{911EB832-A254-414B-A330-0B29153D29A6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5BFAFD-1930-48E2-B631-65973F70085D}" type="pres">
      <dgm:prSet presAssocID="{2F251733-8F1B-4E3B-97F7-D290B011E459}" presName="spaceBetweenRectangles" presStyleCnt="0"/>
      <dgm:spPr/>
    </dgm:pt>
    <dgm:pt modelId="{F7DFC9B7-4F52-40A0-94CF-A3BB58C448BD}" type="pres">
      <dgm:prSet presAssocID="{8A7897FB-2A8F-4ACB-806F-593C74FE013C}" presName="parentLin" presStyleCnt="0"/>
      <dgm:spPr/>
    </dgm:pt>
    <dgm:pt modelId="{8E825A8A-F146-4528-9964-D2559749BF23}" type="pres">
      <dgm:prSet presAssocID="{8A7897FB-2A8F-4ACB-806F-593C74FE013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E124077-4A09-49D0-B24D-B584CB791B76}" type="pres">
      <dgm:prSet presAssocID="{8A7897FB-2A8F-4ACB-806F-593C74FE013C}" presName="parentText" presStyleLbl="node1" presStyleIdx="1" presStyleCnt="3" custScaleX="70700" custLinFactX="4730" custLinFactNeighborX="100000" custLinFactNeighborY="-101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616533-6593-4D3A-877A-54C8523D13FD}" type="pres">
      <dgm:prSet presAssocID="{8A7897FB-2A8F-4ACB-806F-593C74FE013C}" presName="negativeSpace" presStyleCnt="0"/>
      <dgm:spPr/>
    </dgm:pt>
    <dgm:pt modelId="{D23395A3-28BC-452F-B9AC-DF48E22A5F6D}" type="pres">
      <dgm:prSet presAssocID="{8A7897FB-2A8F-4ACB-806F-593C74FE013C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EE2BF3-37AE-49C9-826A-991FCA7BEAE7}" type="pres">
      <dgm:prSet presAssocID="{0301B08E-A85E-4E1C-9483-A66F2A0C7150}" presName="spaceBetweenRectangles" presStyleCnt="0"/>
      <dgm:spPr/>
    </dgm:pt>
    <dgm:pt modelId="{8325C0B1-40D3-4696-9426-3D86A6013ABD}" type="pres">
      <dgm:prSet presAssocID="{161D1985-DA5B-47C4-80F2-C7B4825EB0D8}" presName="parentLin" presStyleCnt="0"/>
      <dgm:spPr/>
    </dgm:pt>
    <dgm:pt modelId="{E0B24910-879D-4730-8A9D-2CEAE161B538}" type="pres">
      <dgm:prSet presAssocID="{161D1985-DA5B-47C4-80F2-C7B4825EB0D8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1B240F8C-9D2F-480C-9BC6-556FF8CAE7C9}" type="pres">
      <dgm:prSet presAssocID="{161D1985-DA5B-47C4-80F2-C7B4825EB0D8}" presName="parentText" presStyleLbl="node1" presStyleIdx="2" presStyleCnt="3" custScaleX="69248" custLinFactX="4730" custLinFactNeighborX="100000" custLinFactNeighborY="-228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3F4E0D-5DB1-4025-A3E7-FF920F1BFE13}" type="pres">
      <dgm:prSet presAssocID="{161D1985-DA5B-47C4-80F2-C7B4825EB0D8}" presName="negativeSpace" presStyleCnt="0"/>
      <dgm:spPr/>
    </dgm:pt>
    <dgm:pt modelId="{7F802950-C634-4ED8-9618-7DB47B99DB10}" type="pres">
      <dgm:prSet presAssocID="{161D1985-DA5B-47C4-80F2-C7B4825EB0D8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4CD30D-14DB-4B01-ADC7-4B19CDD83813}" type="presOf" srcId="{161D1985-DA5B-47C4-80F2-C7B4825EB0D8}" destId="{1B240F8C-9D2F-480C-9BC6-556FF8CAE7C9}" srcOrd="1" destOrd="0" presId="urn:microsoft.com/office/officeart/2005/8/layout/list1"/>
    <dgm:cxn modelId="{C522BFC3-E0CE-4D98-9716-DA8BD4DB2FD2}" type="presOf" srcId="{911EB832-A254-414B-A330-0B29153D29A6}" destId="{DF3AC6B8-F46E-4F37-A503-36220A7A84EA}" srcOrd="1" destOrd="0" presId="urn:microsoft.com/office/officeart/2005/8/layout/list1"/>
    <dgm:cxn modelId="{49E3166F-B6C7-4BA9-A8D4-01E65C539768}" srcId="{161D1985-DA5B-47C4-80F2-C7B4825EB0D8}" destId="{DC00EDC8-354D-4647-918E-BBD1C83B6F9E}" srcOrd="3" destOrd="0" parTransId="{13CCB6F9-A52D-4711-A106-D62F852247D6}" sibTransId="{B270E3F6-1880-4E26-956B-18DAADA5CCB1}"/>
    <dgm:cxn modelId="{4DCEA65E-6938-4FB4-ABFC-351DCA784B9E}" srcId="{64A7C236-993C-4BA3-B086-9D42AB6B061B}" destId="{161D1985-DA5B-47C4-80F2-C7B4825EB0D8}" srcOrd="2" destOrd="0" parTransId="{9B8D4BB9-4CEF-4107-BCFC-F86FA122CD50}" sibTransId="{81AC5F99-66ED-47E4-9FE8-F2B7A184848F}"/>
    <dgm:cxn modelId="{380919DD-5C13-4A6C-8964-7D37B8394276}" type="presOf" srcId="{161D1985-DA5B-47C4-80F2-C7B4825EB0D8}" destId="{E0B24910-879D-4730-8A9D-2CEAE161B538}" srcOrd="0" destOrd="0" presId="urn:microsoft.com/office/officeart/2005/8/layout/list1"/>
    <dgm:cxn modelId="{1A1DF51C-C609-48B5-A9B3-69ABF0713755}" type="presOf" srcId="{8A7897FB-2A8F-4ACB-806F-593C74FE013C}" destId="{DE124077-4A09-49D0-B24D-B584CB791B76}" srcOrd="1" destOrd="0" presId="urn:microsoft.com/office/officeart/2005/8/layout/list1"/>
    <dgm:cxn modelId="{2514EE2B-8AE9-44D2-A55D-A93299F5931A}" type="presOf" srcId="{330AD9C2-5AF8-44FC-BBCF-670628C41AEE}" destId="{7F802950-C634-4ED8-9618-7DB47B99DB10}" srcOrd="0" destOrd="2" presId="urn:microsoft.com/office/officeart/2005/8/layout/list1"/>
    <dgm:cxn modelId="{3F136005-8292-45FA-9123-1AF08BF05B15}" type="presOf" srcId="{AE5819F4-7CFA-4D47-9EDB-8A9B51295D76}" destId="{7F802950-C634-4ED8-9618-7DB47B99DB10}" srcOrd="0" destOrd="1" presId="urn:microsoft.com/office/officeart/2005/8/layout/list1"/>
    <dgm:cxn modelId="{CC683A7E-4E8D-4F19-8A87-3C809442237C}" srcId="{8A7897FB-2A8F-4ACB-806F-593C74FE013C}" destId="{038878DD-C8A6-4830-AD3A-497A3252D888}" srcOrd="0" destOrd="0" parTransId="{84DB8CE9-9C2A-4050-B958-5731708A6C21}" sibTransId="{8AF23193-5816-4A3F-98FB-A0AFAF7DC5BE}"/>
    <dgm:cxn modelId="{DF3FD762-C166-4113-A287-360A39F73273}" srcId="{64A7C236-993C-4BA3-B086-9D42AB6B061B}" destId="{911EB832-A254-414B-A330-0B29153D29A6}" srcOrd="0" destOrd="0" parTransId="{BC55FB12-1179-48A0-B033-8417293A3783}" sibTransId="{2F251733-8F1B-4E3B-97F7-D290B011E459}"/>
    <dgm:cxn modelId="{1055A0F6-D027-4929-ABFE-0423FEA87269}" srcId="{161D1985-DA5B-47C4-80F2-C7B4825EB0D8}" destId="{330AD9C2-5AF8-44FC-BBCF-670628C41AEE}" srcOrd="2" destOrd="0" parTransId="{9E329A42-32DA-4431-A804-0DCEA801103F}" sibTransId="{FFA7083B-6804-49E9-BB4C-C72E152D84EA}"/>
    <dgm:cxn modelId="{2B086359-529F-4664-BB26-379C479D9DF8}" type="presOf" srcId="{64A7C236-993C-4BA3-B086-9D42AB6B061B}" destId="{BD766737-1DF3-41CB-8728-90BF619C0CAB}" srcOrd="0" destOrd="0" presId="urn:microsoft.com/office/officeart/2005/8/layout/list1"/>
    <dgm:cxn modelId="{2AF7BC4F-5C84-4E57-87B2-DCE590EE3674}" srcId="{161D1985-DA5B-47C4-80F2-C7B4825EB0D8}" destId="{0CF6BB47-FE9C-4699-93B1-EE35898E5477}" srcOrd="0" destOrd="0" parTransId="{1B0AD90A-FCCF-4178-B84B-CB3B893D5C77}" sibTransId="{A79D5980-9F95-4B3D-B84B-42CB3F3D965E}"/>
    <dgm:cxn modelId="{C190F86A-B393-4C10-A0BB-23D92DA416F8}" type="presOf" srcId="{911EB832-A254-414B-A330-0B29153D29A6}" destId="{22712CB5-51F9-4805-8491-7DC308502FDD}" srcOrd="0" destOrd="0" presId="urn:microsoft.com/office/officeart/2005/8/layout/list1"/>
    <dgm:cxn modelId="{92C99E9E-0FDD-4984-8FFE-F04FE3F4A671}" type="presOf" srcId="{0CF6BB47-FE9C-4699-93B1-EE35898E5477}" destId="{7F802950-C634-4ED8-9618-7DB47B99DB10}" srcOrd="0" destOrd="0" presId="urn:microsoft.com/office/officeart/2005/8/layout/list1"/>
    <dgm:cxn modelId="{C2931892-ED28-44F4-A657-93C78C4976CE}" type="presOf" srcId="{DC00EDC8-354D-4647-918E-BBD1C83B6F9E}" destId="{7F802950-C634-4ED8-9618-7DB47B99DB10}" srcOrd="0" destOrd="3" presId="urn:microsoft.com/office/officeart/2005/8/layout/list1"/>
    <dgm:cxn modelId="{B6414373-DF2C-421C-895B-863BB093D510}" type="presOf" srcId="{038878DD-C8A6-4830-AD3A-497A3252D888}" destId="{D23395A3-28BC-452F-B9AC-DF48E22A5F6D}" srcOrd="0" destOrd="0" presId="urn:microsoft.com/office/officeart/2005/8/layout/list1"/>
    <dgm:cxn modelId="{5F6BAFA9-223C-4721-9C24-0DF93E3D3A27}" srcId="{64A7C236-993C-4BA3-B086-9D42AB6B061B}" destId="{8A7897FB-2A8F-4ACB-806F-593C74FE013C}" srcOrd="1" destOrd="0" parTransId="{85F19FCB-CFDA-40B6-9AFE-C700A4A0C780}" sibTransId="{0301B08E-A85E-4E1C-9483-A66F2A0C7150}"/>
    <dgm:cxn modelId="{4F843A29-192C-407A-BE9E-BEFE3B3CAC1B}" type="presOf" srcId="{8A7897FB-2A8F-4ACB-806F-593C74FE013C}" destId="{8E825A8A-F146-4528-9964-D2559749BF23}" srcOrd="0" destOrd="0" presId="urn:microsoft.com/office/officeart/2005/8/layout/list1"/>
    <dgm:cxn modelId="{FA8AD8AA-250A-4536-8E0C-E11B9A4B94D7}" srcId="{161D1985-DA5B-47C4-80F2-C7B4825EB0D8}" destId="{AE5819F4-7CFA-4D47-9EDB-8A9B51295D76}" srcOrd="1" destOrd="0" parTransId="{F916C42A-2CD2-44F0-BB2F-BCBA3C33AC48}" sibTransId="{7BF278D5-019D-449E-9D83-C5C3F75A0906}"/>
    <dgm:cxn modelId="{81979DE7-171B-4143-93F2-BCA81D7B9EC7}" type="presParOf" srcId="{BD766737-1DF3-41CB-8728-90BF619C0CAB}" destId="{53062752-8980-4BA1-B11E-869BFA6800E2}" srcOrd="0" destOrd="0" presId="urn:microsoft.com/office/officeart/2005/8/layout/list1"/>
    <dgm:cxn modelId="{4BC15D22-D5A5-473F-856F-C68D353F5CE5}" type="presParOf" srcId="{53062752-8980-4BA1-B11E-869BFA6800E2}" destId="{22712CB5-51F9-4805-8491-7DC308502FDD}" srcOrd="0" destOrd="0" presId="urn:microsoft.com/office/officeart/2005/8/layout/list1"/>
    <dgm:cxn modelId="{D93E007B-DFC9-4A90-9415-8151C5CF0205}" type="presParOf" srcId="{53062752-8980-4BA1-B11E-869BFA6800E2}" destId="{DF3AC6B8-F46E-4F37-A503-36220A7A84EA}" srcOrd="1" destOrd="0" presId="urn:microsoft.com/office/officeart/2005/8/layout/list1"/>
    <dgm:cxn modelId="{5C914349-D7F2-4FE1-81C6-87EAF4880064}" type="presParOf" srcId="{BD766737-1DF3-41CB-8728-90BF619C0CAB}" destId="{37E11B50-C710-45C7-9695-2A6439E39ABD}" srcOrd="1" destOrd="0" presId="urn:microsoft.com/office/officeart/2005/8/layout/list1"/>
    <dgm:cxn modelId="{1FDC2A57-9C27-4636-A12A-C212012D9935}" type="presParOf" srcId="{BD766737-1DF3-41CB-8728-90BF619C0CAB}" destId="{A338076A-8995-4E9B-93C8-E7EE480C3BF9}" srcOrd="2" destOrd="0" presId="urn:microsoft.com/office/officeart/2005/8/layout/list1"/>
    <dgm:cxn modelId="{24203554-81BF-44F6-ACD5-F8956B95A45A}" type="presParOf" srcId="{BD766737-1DF3-41CB-8728-90BF619C0CAB}" destId="{E05BFAFD-1930-48E2-B631-65973F70085D}" srcOrd="3" destOrd="0" presId="urn:microsoft.com/office/officeart/2005/8/layout/list1"/>
    <dgm:cxn modelId="{63D30F13-E520-4ACE-8621-DAA12C93C3D2}" type="presParOf" srcId="{BD766737-1DF3-41CB-8728-90BF619C0CAB}" destId="{F7DFC9B7-4F52-40A0-94CF-A3BB58C448BD}" srcOrd="4" destOrd="0" presId="urn:microsoft.com/office/officeart/2005/8/layout/list1"/>
    <dgm:cxn modelId="{A900D4F7-3EB0-4FDB-B1FE-7E3F1250C99C}" type="presParOf" srcId="{F7DFC9B7-4F52-40A0-94CF-A3BB58C448BD}" destId="{8E825A8A-F146-4528-9964-D2559749BF23}" srcOrd="0" destOrd="0" presId="urn:microsoft.com/office/officeart/2005/8/layout/list1"/>
    <dgm:cxn modelId="{73E8C535-C70D-4722-9768-D72D700B08E5}" type="presParOf" srcId="{F7DFC9B7-4F52-40A0-94CF-A3BB58C448BD}" destId="{DE124077-4A09-49D0-B24D-B584CB791B76}" srcOrd="1" destOrd="0" presId="urn:microsoft.com/office/officeart/2005/8/layout/list1"/>
    <dgm:cxn modelId="{D8A484E4-1614-49EA-A81F-E87E0AA437D2}" type="presParOf" srcId="{BD766737-1DF3-41CB-8728-90BF619C0CAB}" destId="{5E616533-6593-4D3A-877A-54C8523D13FD}" srcOrd="5" destOrd="0" presId="urn:microsoft.com/office/officeart/2005/8/layout/list1"/>
    <dgm:cxn modelId="{FE15DFEB-3612-4BBC-9F6E-D933E6C915A6}" type="presParOf" srcId="{BD766737-1DF3-41CB-8728-90BF619C0CAB}" destId="{D23395A3-28BC-452F-B9AC-DF48E22A5F6D}" srcOrd="6" destOrd="0" presId="urn:microsoft.com/office/officeart/2005/8/layout/list1"/>
    <dgm:cxn modelId="{302477BF-A91F-4B96-8A7C-B98B73A06344}" type="presParOf" srcId="{BD766737-1DF3-41CB-8728-90BF619C0CAB}" destId="{3EEE2BF3-37AE-49C9-826A-991FCA7BEAE7}" srcOrd="7" destOrd="0" presId="urn:microsoft.com/office/officeart/2005/8/layout/list1"/>
    <dgm:cxn modelId="{FBABA1C4-E461-47E2-B27F-DF287D7ED9C2}" type="presParOf" srcId="{BD766737-1DF3-41CB-8728-90BF619C0CAB}" destId="{8325C0B1-40D3-4696-9426-3D86A6013ABD}" srcOrd="8" destOrd="0" presId="urn:microsoft.com/office/officeart/2005/8/layout/list1"/>
    <dgm:cxn modelId="{1B3F6F45-9E1F-44F5-8072-DA96BB1276AD}" type="presParOf" srcId="{8325C0B1-40D3-4696-9426-3D86A6013ABD}" destId="{E0B24910-879D-4730-8A9D-2CEAE161B538}" srcOrd="0" destOrd="0" presId="urn:microsoft.com/office/officeart/2005/8/layout/list1"/>
    <dgm:cxn modelId="{C6C71F59-D4C3-49EE-ACBF-987783B0E2BA}" type="presParOf" srcId="{8325C0B1-40D3-4696-9426-3D86A6013ABD}" destId="{1B240F8C-9D2F-480C-9BC6-556FF8CAE7C9}" srcOrd="1" destOrd="0" presId="urn:microsoft.com/office/officeart/2005/8/layout/list1"/>
    <dgm:cxn modelId="{5659D36A-55F2-4282-B301-1B405C22F71E}" type="presParOf" srcId="{BD766737-1DF3-41CB-8728-90BF619C0CAB}" destId="{3C3F4E0D-5DB1-4025-A3E7-FF920F1BFE13}" srcOrd="9" destOrd="0" presId="urn:microsoft.com/office/officeart/2005/8/layout/list1"/>
    <dgm:cxn modelId="{E92BC592-6973-44E8-8E15-F9CB8CFD9AAE}" type="presParOf" srcId="{BD766737-1DF3-41CB-8728-90BF619C0CAB}" destId="{7F802950-C634-4ED8-9618-7DB47B99DB10}" srcOrd="10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5147C7-4E6A-4201-B56F-EA42617801E8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CD24058-F243-4C35-8DBF-F69D248683FE}">
      <dgm:prSet phldrT="[Текст]"/>
      <dgm:spPr/>
      <dgm:t>
        <a:bodyPr/>
        <a:lstStyle/>
        <a:p>
          <a:r>
            <a:rPr lang="ru-RU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Задачи образования</a:t>
          </a:r>
          <a:endParaRPr lang="ru-RU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2A527B2-6FA0-4671-89D1-4B96E818B65C}" type="parTrans" cxnId="{A19FEFB8-3A7D-41BB-82C4-C1539AF2C5D4}">
      <dgm:prSet/>
      <dgm:spPr/>
      <dgm:t>
        <a:bodyPr/>
        <a:lstStyle/>
        <a:p>
          <a:endParaRPr lang="ru-RU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724D4F-75DA-4B7B-A5FB-7963407CACEA}" type="sibTrans" cxnId="{A19FEFB8-3A7D-41BB-82C4-C1539AF2C5D4}">
      <dgm:prSet/>
      <dgm:spPr/>
      <dgm:t>
        <a:bodyPr/>
        <a:lstStyle/>
        <a:p>
          <a:endParaRPr lang="ru-RU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D0AE421-7A02-43C0-BEC5-F352A93208C6}">
      <dgm:prSet phldrT="[Текст]"/>
      <dgm:spPr/>
      <dgm:t>
        <a:bodyPr/>
        <a:lstStyle/>
        <a:p>
          <a:r>
            <a:rPr lang="ru-RU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Задачи кадрового обеспечения</a:t>
          </a:r>
          <a:endParaRPr lang="ru-RU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1F5F658-6AA8-4DE9-939D-92EA1D72BB96}" type="parTrans" cxnId="{CA570137-414B-4999-BBF7-AD889B95BB3E}">
      <dgm:prSet/>
      <dgm:spPr/>
      <dgm:t>
        <a:bodyPr/>
        <a:lstStyle/>
        <a:p>
          <a:endParaRPr lang="ru-RU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14C7B08-F074-4D0B-8D00-570796BD6584}" type="sibTrans" cxnId="{CA570137-414B-4999-BBF7-AD889B95BB3E}">
      <dgm:prSet/>
      <dgm:spPr/>
      <dgm:t>
        <a:bodyPr/>
        <a:lstStyle/>
        <a:p>
          <a:endParaRPr lang="ru-RU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106E22E-CD90-4A7A-B6E7-C07968845644}">
      <dgm:prSet phldrT="[Текст]"/>
      <dgm:spPr/>
      <dgm:t>
        <a:bodyPr/>
        <a:lstStyle/>
        <a:p>
          <a:r>
            <a:rPr lang="ru-RU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Задачи материально-технического обеспечения</a:t>
          </a:r>
          <a:endParaRPr lang="ru-RU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19486ED-3632-4E52-8F14-99D8F0876A56}" type="parTrans" cxnId="{D557D4BF-1311-4096-BAF2-B87C934596F4}">
      <dgm:prSet/>
      <dgm:spPr/>
      <dgm:t>
        <a:bodyPr/>
        <a:lstStyle/>
        <a:p>
          <a:endParaRPr lang="ru-RU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268BA0A-B836-4B2E-ABF3-91193C75BD64}" type="sibTrans" cxnId="{D557D4BF-1311-4096-BAF2-B87C934596F4}">
      <dgm:prSet/>
      <dgm:spPr/>
      <dgm:t>
        <a:bodyPr/>
        <a:lstStyle/>
        <a:p>
          <a:endParaRPr lang="ru-RU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E6B0C5B-FF72-4A0D-8857-F3F38A6BFFC7}">
      <dgm:prSet phldrT="[Текст]"/>
      <dgm:spPr/>
      <dgm:t>
        <a:bodyPr/>
        <a:lstStyle/>
        <a:p>
          <a:r>
            <a:rPr lang="ru-RU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Задачи управления</a:t>
          </a:r>
          <a:endParaRPr lang="ru-RU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97FE166-B8D1-464C-AD28-83524E918D74}" type="parTrans" cxnId="{98925106-01DC-4064-9E63-A502BAEA9916}">
      <dgm:prSet/>
      <dgm:spPr/>
      <dgm:t>
        <a:bodyPr/>
        <a:lstStyle/>
        <a:p>
          <a:endParaRPr lang="ru-RU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87CC0AD-BD68-4CCD-810C-A84E3A3E8DC9}" type="sibTrans" cxnId="{98925106-01DC-4064-9E63-A502BAEA9916}">
      <dgm:prSet/>
      <dgm:spPr/>
      <dgm:t>
        <a:bodyPr/>
        <a:lstStyle/>
        <a:p>
          <a:endParaRPr lang="ru-RU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4185237-408A-4C01-A643-4DC34822ABE7}" type="pres">
      <dgm:prSet presAssocID="{055147C7-4E6A-4201-B56F-EA42617801E8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0B99ECA-7355-4112-86CF-4F52BA74C71F}" type="pres">
      <dgm:prSet presAssocID="{7CD24058-F243-4C35-8DBF-F69D248683FE}" presName="composite" presStyleCnt="0"/>
      <dgm:spPr/>
    </dgm:pt>
    <dgm:pt modelId="{E48C6138-A56A-49B3-A29E-AEF352CCE461}" type="pres">
      <dgm:prSet presAssocID="{7CD24058-F243-4C35-8DBF-F69D248683FE}" presName="Parent1" presStyleLbl="node1" presStyleIdx="0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7FBB10-703F-4138-A447-52C5A316C932}" type="pres">
      <dgm:prSet presAssocID="{7CD24058-F243-4C35-8DBF-F69D248683FE}" presName="Childtext1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9E600D-DCF2-4D38-95A8-08614B552DBA}" type="pres">
      <dgm:prSet presAssocID="{7CD24058-F243-4C35-8DBF-F69D248683FE}" presName="BalanceSpacing" presStyleCnt="0"/>
      <dgm:spPr/>
    </dgm:pt>
    <dgm:pt modelId="{828352E6-C918-440A-B60D-AB291C4A1746}" type="pres">
      <dgm:prSet presAssocID="{7CD24058-F243-4C35-8DBF-F69D248683FE}" presName="BalanceSpacing1" presStyleCnt="0"/>
      <dgm:spPr/>
    </dgm:pt>
    <dgm:pt modelId="{E3ACA8B0-1DB0-473E-A11C-6676D2B4CBAC}" type="pres">
      <dgm:prSet presAssocID="{42724D4F-75DA-4B7B-A5FB-7963407CACEA}" presName="Accent1Text" presStyleLbl="node1" presStyleIdx="1" presStyleCnt="8"/>
      <dgm:spPr/>
      <dgm:t>
        <a:bodyPr/>
        <a:lstStyle/>
        <a:p>
          <a:endParaRPr lang="ru-RU"/>
        </a:p>
      </dgm:t>
    </dgm:pt>
    <dgm:pt modelId="{1DF47E8B-7D1E-476D-9627-C1F4BB7D23E8}" type="pres">
      <dgm:prSet presAssocID="{42724D4F-75DA-4B7B-A5FB-7963407CACEA}" presName="spaceBetweenRectangles" presStyleCnt="0"/>
      <dgm:spPr/>
    </dgm:pt>
    <dgm:pt modelId="{3F644553-6C0E-4A5A-94D4-2689C5DDFBF9}" type="pres">
      <dgm:prSet presAssocID="{FD0AE421-7A02-43C0-BEC5-F352A93208C6}" presName="composite" presStyleCnt="0"/>
      <dgm:spPr/>
    </dgm:pt>
    <dgm:pt modelId="{1F23D323-5A69-46BB-83A3-1EE43CBEF6D2}" type="pres">
      <dgm:prSet presAssocID="{FD0AE421-7A02-43C0-BEC5-F352A93208C6}" presName="Parent1" presStyleLbl="node1" presStyleIdx="2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F5A1B6-C67A-4447-95BD-27F5314146DB}" type="pres">
      <dgm:prSet presAssocID="{FD0AE421-7A02-43C0-BEC5-F352A93208C6}" presName="Childtext1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CD450A-4F6E-4027-AB33-F10D22A43BB7}" type="pres">
      <dgm:prSet presAssocID="{FD0AE421-7A02-43C0-BEC5-F352A93208C6}" presName="BalanceSpacing" presStyleCnt="0"/>
      <dgm:spPr/>
    </dgm:pt>
    <dgm:pt modelId="{972C8496-281F-48D0-9B79-99697216CBAE}" type="pres">
      <dgm:prSet presAssocID="{FD0AE421-7A02-43C0-BEC5-F352A93208C6}" presName="BalanceSpacing1" presStyleCnt="0"/>
      <dgm:spPr/>
    </dgm:pt>
    <dgm:pt modelId="{6F927BBF-B65C-4BB5-B3F5-10A1362BAF3F}" type="pres">
      <dgm:prSet presAssocID="{114C7B08-F074-4D0B-8D00-570796BD6584}" presName="Accent1Text" presStyleLbl="node1" presStyleIdx="3" presStyleCnt="8"/>
      <dgm:spPr/>
      <dgm:t>
        <a:bodyPr/>
        <a:lstStyle/>
        <a:p>
          <a:endParaRPr lang="ru-RU"/>
        </a:p>
      </dgm:t>
    </dgm:pt>
    <dgm:pt modelId="{3BA9A611-1A44-4C46-B603-F2C73CCA110B}" type="pres">
      <dgm:prSet presAssocID="{114C7B08-F074-4D0B-8D00-570796BD6584}" presName="spaceBetweenRectangles" presStyleCnt="0"/>
      <dgm:spPr/>
    </dgm:pt>
    <dgm:pt modelId="{BBA08B7D-224F-4FA1-A26B-61D0CDF8C8E5}" type="pres">
      <dgm:prSet presAssocID="{C106E22E-CD90-4A7A-B6E7-C07968845644}" presName="composite" presStyleCnt="0"/>
      <dgm:spPr/>
    </dgm:pt>
    <dgm:pt modelId="{8CCD0211-B34B-47BB-917D-C9B1342D0FD0}" type="pres">
      <dgm:prSet presAssocID="{C106E22E-CD90-4A7A-B6E7-C07968845644}" presName="Parent1" presStyleLbl="node1" presStyleIdx="4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35B6C2-24E4-42C5-8B69-04080622557E}" type="pres">
      <dgm:prSet presAssocID="{C106E22E-CD90-4A7A-B6E7-C07968845644}" presName="Childtext1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431169B4-E9E7-437A-AB62-D778C0B626EA}" type="pres">
      <dgm:prSet presAssocID="{C106E22E-CD90-4A7A-B6E7-C07968845644}" presName="BalanceSpacing" presStyleCnt="0"/>
      <dgm:spPr/>
    </dgm:pt>
    <dgm:pt modelId="{FFC471EB-34CD-4B6B-BFA9-345F817EC84E}" type="pres">
      <dgm:prSet presAssocID="{C106E22E-CD90-4A7A-B6E7-C07968845644}" presName="BalanceSpacing1" presStyleCnt="0"/>
      <dgm:spPr/>
    </dgm:pt>
    <dgm:pt modelId="{A1BCEA46-080A-4349-9E2E-E0413F3DCC6F}" type="pres">
      <dgm:prSet presAssocID="{2268BA0A-B836-4B2E-ABF3-91193C75BD64}" presName="Accent1Text" presStyleLbl="node1" presStyleIdx="5" presStyleCnt="8"/>
      <dgm:spPr/>
      <dgm:t>
        <a:bodyPr/>
        <a:lstStyle/>
        <a:p>
          <a:endParaRPr lang="ru-RU"/>
        </a:p>
      </dgm:t>
    </dgm:pt>
    <dgm:pt modelId="{78D5E133-F7E4-4434-88E7-9B2E92124D57}" type="pres">
      <dgm:prSet presAssocID="{2268BA0A-B836-4B2E-ABF3-91193C75BD64}" presName="spaceBetweenRectangles" presStyleCnt="0"/>
      <dgm:spPr/>
    </dgm:pt>
    <dgm:pt modelId="{7C476F46-7C05-45F0-9171-9F7BC9AAF1FC}" type="pres">
      <dgm:prSet presAssocID="{3E6B0C5B-FF72-4A0D-8857-F3F38A6BFFC7}" presName="composite" presStyleCnt="0"/>
      <dgm:spPr/>
    </dgm:pt>
    <dgm:pt modelId="{F55BC500-3C22-4118-A8C7-D61737813FDF}" type="pres">
      <dgm:prSet presAssocID="{3E6B0C5B-FF72-4A0D-8857-F3F38A6BFFC7}" presName="Parent1" presStyleLbl="node1" presStyleIdx="6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E6C8BB-0F53-49CA-98D0-5205694576BB}" type="pres">
      <dgm:prSet presAssocID="{3E6B0C5B-FF72-4A0D-8857-F3F38A6BFFC7}" presName="Childtext1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F33149-4841-4336-B1D5-7EAEBAE7A1AC}" type="pres">
      <dgm:prSet presAssocID="{3E6B0C5B-FF72-4A0D-8857-F3F38A6BFFC7}" presName="BalanceSpacing" presStyleCnt="0"/>
      <dgm:spPr/>
    </dgm:pt>
    <dgm:pt modelId="{EFB13095-927B-41E1-B4F1-F782AB0AB41A}" type="pres">
      <dgm:prSet presAssocID="{3E6B0C5B-FF72-4A0D-8857-F3F38A6BFFC7}" presName="BalanceSpacing1" presStyleCnt="0"/>
      <dgm:spPr/>
    </dgm:pt>
    <dgm:pt modelId="{F800BFEA-02C8-4F71-A069-D2BA2F992518}" type="pres">
      <dgm:prSet presAssocID="{D87CC0AD-BD68-4CCD-810C-A84E3A3E8DC9}" presName="Accent1Text" presStyleLbl="node1" presStyleIdx="7" presStyleCnt="8"/>
      <dgm:spPr/>
      <dgm:t>
        <a:bodyPr/>
        <a:lstStyle/>
        <a:p>
          <a:endParaRPr lang="ru-RU"/>
        </a:p>
      </dgm:t>
    </dgm:pt>
  </dgm:ptLst>
  <dgm:cxnLst>
    <dgm:cxn modelId="{88D1FE3F-2417-4ED1-A2B1-B3A890534BD6}" type="presOf" srcId="{2268BA0A-B836-4B2E-ABF3-91193C75BD64}" destId="{A1BCEA46-080A-4349-9E2E-E0413F3DCC6F}" srcOrd="0" destOrd="0" presId="urn:microsoft.com/office/officeart/2008/layout/AlternatingHexagons"/>
    <dgm:cxn modelId="{F40ACB83-A83F-4A13-A66A-F9C2B71C92FB}" type="presOf" srcId="{7CD24058-F243-4C35-8DBF-F69D248683FE}" destId="{E48C6138-A56A-49B3-A29E-AEF352CCE461}" srcOrd="0" destOrd="0" presId="urn:microsoft.com/office/officeart/2008/layout/AlternatingHexagons"/>
    <dgm:cxn modelId="{98925106-01DC-4064-9E63-A502BAEA9916}" srcId="{055147C7-4E6A-4201-B56F-EA42617801E8}" destId="{3E6B0C5B-FF72-4A0D-8857-F3F38A6BFFC7}" srcOrd="3" destOrd="0" parTransId="{797FE166-B8D1-464C-AD28-83524E918D74}" sibTransId="{D87CC0AD-BD68-4CCD-810C-A84E3A3E8DC9}"/>
    <dgm:cxn modelId="{A19FEFB8-3A7D-41BB-82C4-C1539AF2C5D4}" srcId="{055147C7-4E6A-4201-B56F-EA42617801E8}" destId="{7CD24058-F243-4C35-8DBF-F69D248683FE}" srcOrd="0" destOrd="0" parTransId="{22A527B2-6FA0-4671-89D1-4B96E818B65C}" sibTransId="{42724D4F-75DA-4B7B-A5FB-7963407CACEA}"/>
    <dgm:cxn modelId="{3146D945-693D-4618-8388-D8F7E8F2E5CB}" type="presOf" srcId="{114C7B08-F074-4D0B-8D00-570796BD6584}" destId="{6F927BBF-B65C-4BB5-B3F5-10A1362BAF3F}" srcOrd="0" destOrd="0" presId="urn:microsoft.com/office/officeart/2008/layout/AlternatingHexagons"/>
    <dgm:cxn modelId="{555D6A6B-B7CD-4097-8030-47E1B226EBDE}" type="presOf" srcId="{3E6B0C5B-FF72-4A0D-8857-F3F38A6BFFC7}" destId="{F55BC500-3C22-4118-A8C7-D61737813FDF}" srcOrd="0" destOrd="0" presId="urn:microsoft.com/office/officeart/2008/layout/AlternatingHexagons"/>
    <dgm:cxn modelId="{CA570137-414B-4999-BBF7-AD889B95BB3E}" srcId="{055147C7-4E6A-4201-B56F-EA42617801E8}" destId="{FD0AE421-7A02-43C0-BEC5-F352A93208C6}" srcOrd="1" destOrd="0" parTransId="{41F5F658-6AA8-4DE9-939D-92EA1D72BB96}" sibTransId="{114C7B08-F074-4D0B-8D00-570796BD6584}"/>
    <dgm:cxn modelId="{ED622EA0-72A3-4837-9C7D-7CDECECCA320}" type="presOf" srcId="{055147C7-4E6A-4201-B56F-EA42617801E8}" destId="{24185237-408A-4C01-A643-4DC34822ABE7}" srcOrd="0" destOrd="0" presId="urn:microsoft.com/office/officeart/2008/layout/AlternatingHexagons"/>
    <dgm:cxn modelId="{D557D4BF-1311-4096-BAF2-B87C934596F4}" srcId="{055147C7-4E6A-4201-B56F-EA42617801E8}" destId="{C106E22E-CD90-4A7A-B6E7-C07968845644}" srcOrd="2" destOrd="0" parTransId="{E19486ED-3632-4E52-8F14-99D8F0876A56}" sibTransId="{2268BA0A-B836-4B2E-ABF3-91193C75BD64}"/>
    <dgm:cxn modelId="{E3AF95A7-663D-453C-9D3F-046B6FC84EEB}" type="presOf" srcId="{C106E22E-CD90-4A7A-B6E7-C07968845644}" destId="{8CCD0211-B34B-47BB-917D-C9B1342D0FD0}" srcOrd="0" destOrd="0" presId="urn:microsoft.com/office/officeart/2008/layout/AlternatingHexagons"/>
    <dgm:cxn modelId="{8D50958A-BE00-434A-8A66-3918B91F2F60}" type="presOf" srcId="{42724D4F-75DA-4B7B-A5FB-7963407CACEA}" destId="{E3ACA8B0-1DB0-473E-A11C-6676D2B4CBAC}" srcOrd="0" destOrd="0" presId="urn:microsoft.com/office/officeart/2008/layout/AlternatingHexagons"/>
    <dgm:cxn modelId="{B69C09AE-4B0A-4C20-ABB0-CF8EE272497E}" type="presOf" srcId="{FD0AE421-7A02-43C0-BEC5-F352A93208C6}" destId="{1F23D323-5A69-46BB-83A3-1EE43CBEF6D2}" srcOrd="0" destOrd="0" presId="urn:microsoft.com/office/officeart/2008/layout/AlternatingHexagons"/>
    <dgm:cxn modelId="{817353F1-BDB4-40FA-9EA5-FECD0779EFB6}" type="presOf" srcId="{D87CC0AD-BD68-4CCD-810C-A84E3A3E8DC9}" destId="{F800BFEA-02C8-4F71-A069-D2BA2F992518}" srcOrd="0" destOrd="0" presId="urn:microsoft.com/office/officeart/2008/layout/AlternatingHexagons"/>
    <dgm:cxn modelId="{A80BD53B-B16F-496D-9198-0C2B37F3A2DB}" type="presParOf" srcId="{24185237-408A-4C01-A643-4DC34822ABE7}" destId="{D0B99ECA-7355-4112-86CF-4F52BA74C71F}" srcOrd="0" destOrd="0" presId="urn:microsoft.com/office/officeart/2008/layout/AlternatingHexagons"/>
    <dgm:cxn modelId="{A4B37A43-ED01-478B-8F0C-94FC636384F0}" type="presParOf" srcId="{D0B99ECA-7355-4112-86CF-4F52BA74C71F}" destId="{E48C6138-A56A-49B3-A29E-AEF352CCE461}" srcOrd="0" destOrd="0" presId="urn:microsoft.com/office/officeart/2008/layout/AlternatingHexagons"/>
    <dgm:cxn modelId="{441FEC1B-CADF-4F2E-8706-58A14F57B124}" type="presParOf" srcId="{D0B99ECA-7355-4112-86CF-4F52BA74C71F}" destId="{037FBB10-703F-4138-A447-52C5A316C932}" srcOrd="1" destOrd="0" presId="urn:microsoft.com/office/officeart/2008/layout/AlternatingHexagons"/>
    <dgm:cxn modelId="{83151A4B-AD85-48CD-8CA3-C063EC56E19E}" type="presParOf" srcId="{D0B99ECA-7355-4112-86CF-4F52BA74C71F}" destId="{EB9E600D-DCF2-4D38-95A8-08614B552DBA}" srcOrd="2" destOrd="0" presId="urn:microsoft.com/office/officeart/2008/layout/AlternatingHexagons"/>
    <dgm:cxn modelId="{4BFA53A5-5906-4588-97A4-69C076F9EC41}" type="presParOf" srcId="{D0B99ECA-7355-4112-86CF-4F52BA74C71F}" destId="{828352E6-C918-440A-B60D-AB291C4A1746}" srcOrd="3" destOrd="0" presId="urn:microsoft.com/office/officeart/2008/layout/AlternatingHexagons"/>
    <dgm:cxn modelId="{AC04CBAD-C812-4E68-A52B-C724D7A2D8CD}" type="presParOf" srcId="{D0B99ECA-7355-4112-86CF-4F52BA74C71F}" destId="{E3ACA8B0-1DB0-473E-A11C-6676D2B4CBAC}" srcOrd="4" destOrd="0" presId="urn:microsoft.com/office/officeart/2008/layout/AlternatingHexagons"/>
    <dgm:cxn modelId="{915D3D83-504D-462C-A6F7-4AA9D7544B3B}" type="presParOf" srcId="{24185237-408A-4C01-A643-4DC34822ABE7}" destId="{1DF47E8B-7D1E-476D-9627-C1F4BB7D23E8}" srcOrd="1" destOrd="0" presId="urn:microsoft.com/office/officeart/2008/layout/AlternatingHexagons"/>
    <dgm:cxn modelId="{52998FFE-570B-498D-8936-5706618D8F50}" type="presParOf" srcId="{24185237-408A-4C01-A643-4DC34822ABE7}" destId="{3F644553-6C0E-4A5A-94D4-2689C5DDFBF9}" srcOrd="2" destOrd="0" presId="urn:microsoft.com/office/officeart/2008/layout/AlternatingHexagons"/>
    <dgm:cxn modelId="{0C8ADB1A-D75A-48BB-AA8A-03D519345E7D}" type="presParOf" srcId="{3F644553-6C0E-4A5A-94D4-2689C5DDFBF9}" destId="{1F23D323-5A69-46BB-83A3-1EE43CBEF6D2}" srcOrd="0" destOrd="0" presId="urn:microsoft.com/office/officeart/2008/layout/AlternatingHexagons"/>
    <dgm:cxn modelId="{158049A2-CFA2-4805-87F1-1555717D7C5D}" type="presParOf" srcId="{3F644553-6C0E-4A5A-94D4-2689C5DDFBF9}" destId="{B8F5A1B6-C67A-4447-95BD-27F5314146DB}" srcOrd="1" destOrd="0" presId="urn:microsoft.com/office/officeart/2008/layout/AlternatingHexagons"/>
    <dgm:cxn modelId="{2E7BD309-562C-4230-AA77-4AE08BF886EF}" type="presParOf" srcId="{3F644553-6C0E-4A5A-94D4-2689C5DDFBF9}" destId="{38CD450A-4F6E-4027-AB33-F10D22A43BB7}" srcOrd="2" destOrd="0" presId="urn:microsoft.com/office/officeart/2008/layout/AlternatingHexagons"/>
    <dgm:cxn modelId="{8A7F23B7-4BDA-4A69-ACA3-2E291A396537}" type="presParOf" srcId="{3F644553-6C0E-4A5A-94D4-2689C5DDFBF9}" destId="{972C8496-281F-48D0-9B79-99697216CBAE}" srcOrd="3" destOrd="0" presId="urn:microsoft.com/office/officeart/2008/layout/AlternatingHexagons"/>
    <dgm:cxn modelId="{51F7C81D-63F3-4A09-99DD-E587029EE80D}" type="presParOf" srcId="{3F644553-6C0E-4A5A-94D4-2689C5DDFBF9}" destId="{6F927BBF-B65C-4BB5-B3F5-10A1362BAF3F}" srcOrd="4" destOrd="0" presId="urn:microsoft.com/office/officeart/2008/layout/AlternatingHexagons"/>
    <dgm:cxn modelId="{2A3AF490-5C2F-40C5-8BBE-194513506932}" type="presParOf" srcId="{24185237-408A-4C01-A643-4DC34822ABE7}" destId="{3BA9A611-1A44-4C46-B603-F2C73CCA110B}" srcOrd="3" destOrd="0" presId="urn:microsoft.com/office/officeart/2008/layout/AlternatingHexagons"/>
    <dgm:cxn modelId="{33AD3F44-AEAD-4E20-A854-F32574A62B82}" type="presParOf" srcId="{24185237-408A-4C01-A643-4DC34822ABE7}" destId="{BBA08B7D-224F-4FA1-A26B-61D0CDF8C8E5}" srcOrd="4" destOrd="0" presId="urn:microsoft.com/office/officeart/2008/layout/AlternatingHexagons"/>
    <dgm:cxn modelId="{AF205FA1-0B0B-467E-A06F-B87C683F7DCA}" type="presParOf" srcId="{BBA08B7D-224F-4FA1-A26B-61D0CDF8C8E5}" destId="{8CCD0211-B34B-47BB-917D-C9B1342D0FD0}" srcOrd="0" destOrd="0" presId="urn:microsoft.com/office/officeart/2008/layout/AlternatingHexagons"/>
    <dgm:cxn modelId="{8EB00B12-1975-41D9-9509-0116EADAF3EA}" type="presParOf" srcId="{BBA08B7D-224F-4FA1-A26B-61D0CDF8C8E5}" destId="{C335B6C2-24E4-42C5-8B69-04080622557E}" srcOrd="1" destOrd="0" presId="urn:microsoft.com/office/officeart/2008/layout/AlternatingHexagons"/>
    <dgm:cxn modelId="{E4D3D33B-41B3-4C3B-8425-4558C2EE5D92}" type="presParOf" srcId="{BBA08B7D-224F-4FA1-A26B-61D0CDF8C8E5}" destId="{431169B4-E9E7-437A-AB62-D778C0B626EA}" srcOrd="2" destOrd="0" presId="urn:microsoft.com/office/officeart/2008/layout/AlternatingHexagons"/>
    <dgm:cxn modelId="{2C25BEE0-CF68-4C1B-BE40-1DACBD0815B0}" type="presParOf" srcId="{BBA08B7D-224F-4FA1-A26B-61D0CDF8C8E5}" destId="{FFC471EB-34CD-4B6B-BFA9-345F817EC84E}" srcOrd="3" destOrd="0" presId="urn:microsoft.com/office/officeart/2008/layout/AlternatingHexagons"/>
    <dgm:cxn modelId="{4F3478CE-4E8D-4DBF-A9D7-44ED976572D8}" type="presParOf" srcId="{BBA08B7D-224F-4FA1-A26B-61D0CDF8C8E5}" destId="{A1BCEA46-080A-4349-9E2E-E0413F3DCC6F}" srcOrd="4" destOrd="0" presId="urn:microsoft.com/office/officeart/2008/layout/AlternatingHexagons"/>
    <dgm:cxn modelId="{BED0ABBB-16E4-4996-B0A1-0245AA637037}" type="presParOf" srcId="{24185237-408A-4C01-A643-4DC34822ABE7}" destId="{78D5E133-F7E4-4434-88E7-9B2E92124D57}" srcOrd="5" destOrd="0" presId="urn:microsoft.com/office/officeart/2008/layout/AlternatingHexagons"/>
    <dgm:cxn modelId="{13887573-50A1-4B6D-BCA9-C3B7AD897201}" type="presParOf" srcId="{24185237-408A-4C01-A643-4DC34822ABE7}" destId="{7C476F46-7C05-45F0-9171-9F7BC9AAF1FC}" srcOrd="6" destOrd="0" presId="urn:microsoft.com/office/officeart/2008/layout/AlternatingHexagons"/>
    <dgm:cxn modelId="{340E4912-5854-4CFF-90B4-051C9411B03A}" type="presParOf" srcId="{7C476F46-7C05-45F0-9171-9F7BC9AAF1FC}" destId="{F55BC500-3C22-4118-A8C7-D61737813FDF}" srcOrd="0" destOrd="0" presId="urn:microsoft.com/office/officeart/2008/layout/AlternatingHexagons"/>
    <dgm:cxn modelId="{0E428133-CB08-4591-89B9-D878FB4829C2}" type="presParOf" srcId="{7C476F46-7C05-45F0-9171-9F7BC9AAF1FC}" destId="{2AE6C8BB-0F53-49CA-98D0-5205694576BB}" srcOrd="1" destOrd="0" presId="urn:microsoft.com/office/officeart/2008/layout/AlternatingHexagons"/>
    <dgm:cxn modelId="{49E5ADCC-1A4A-4657-A7C9-2FD1F3378AFC}" type="presParOf" srcId="{7C476F46-7C05-45F0-9171-9F7BC9AAF1FC}" destId="{10F33149-4841-4336-B1D5-7EAEBAE7A1AC}" srcOrd="2" destOrd="0" presId="urn:microsoft.com/office/officeart/2008/layout/AlternatingHexagons"/>
    <dgm:cxn modelId="{43726AAE-178C-4F0A-85DA-B1E237A5D31F}" type="presParOf" srcId="{7C476F46-7C05-45F0-9171-9F7BC9AAF1FC}" destId="{EFB13095-927B-41E1-B4F1-F782AB0AB41A}" srcOrd="3" destOrd="0" presId="urn:microsoft.com/office/officeart/2008/layout/AlternatingHexagons"/>
    <dgm:cxn modelId="{030DE36A-7463-4C6A-82BA-385614A0AC51}" type="presParOf" srcId="{7C476F46-7C05-45F0-9171-9F7BC9AAF1FC}" destId="{F800BFEA-02C8-4F71-A069-D2BA2F992518}" srcOrd="4" destOrd="0" presId="urn:microsoft.com/office/officeart/2008/layout/AlternatingHexagons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A6D0DE4-19F7-4E58-BC88-5508A9A19C32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396E4920-20C5-471F-9DB3-9E216CA4F1FF}">
      <dgm:prSet phldrT="[Текст]" custT="1"/>
      <dgm:spPr/>
      <dgm:t>
        <a:bodyPr/>
        <a:lstStyle/>
        <a:p>
          <a:r>
            <a:rPr lang="ru-RU" sz="3000" b="1" i="1" dirty="0" smtClean="0">
              <a:solidFill>
                <a:srgbClr val="7030A0"/>
              </a:solidFill>
              <a:latin typeface="Arial Narrow" panose="020B0606020202030204" pitchFamily="34" charset="0"/>
              <a:ea typeface="Times New Roman" panose="02020603050405020304" pitchFamily="18" charset="0"/>
            </a:rPr>
            <a:t>Пути нейтрализации рисков:</a:t>
          </a:r>
          <a:endParaRPr lang="ru-RU" sz="3000" i="1" dirty="0">
            <a:solidFill>
              <a:srgbClr val="7030A0"/>
            </a:solidFill>
            <a:latin typeface="Arial Narrow" panose="020B0606020202030204" pitchFamily="34" charset="0"/>
          </a:endParaRPr>
        </a:p>
      </dgm:t>
    </dgm:pt>
    <dgm:pt modelId="{D9318EAA-0AA3-4C45-9655-55EB387C6EBF}" type="parTrans" cxnId="{D863E595-363B-441F-A9B1-ECB2307A661F}">
      <dgm:prSet/>
      <dgm:spPr/>
      <dgm:t>
        <a:bodyPr/>
        <a:lstStyle/>
        <a:p>
          <a:endParaRPr lang="ru-RU" i="1">
            <a:latin typeface="Arial Narrow" panose="020B0606020202030204" pitchFamily="34" charset="0"/>
          </a:endParaRPr>
        </a:p>
      </dgm:t>
    </dgm:pt>
    <dgm:pt modelId="{FB77DB7D-47AA-4F5A-8330-191EFB954D58}" type="sibTrans" cxnId="{D863E595-363B-441F-A9B1-ECB2307A661F}">
      <dgm:prSet/>
      <dgm:spPr/>
      <dgm:t>
        <a:bodyPr/>
        <a:lstStyle/>
        <a:p>
          <a:endParaRPr lang="ru-RU" i="1">
            <a:latin typeface="Arial Narrow" panose="020B0606020202030204" pitchFamily="34" charset="0"/>
          </a:endParaRPr>
        </a:p>
      </dgm:t>
    </dgm:pt>
    <dgm:pt modelId="{3FA71FC2-2FC4-4E72-AC2D-197C19C80E14}">
      <dgm:prSet custT="1"/>
      <dgm:spPr/>
      <dgm:t>
        <a:bodyPr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ru-RU" sz="2000" i="1" dirty="0" smtClean="0">
              <a:solidFill>
                <a:srgbClr val="002060"/>
              </a:solidFill>
              <a:latin typeface="Arial Narrow" panose="020B0606020202030204" pitchFamily="34" charset="0"/>
              <a:ea typeface="Times New Roman" panose="02020603050405020304" pitchFamily="18" charset="0"/>
            </a:rPr>
            <a:t>Коллегиальный поиск решения проблем, повышение общественной составляющей в управлении школой.</a:t>
          </a:r>
          <a:endParaRPr lang="ru-RU" sz="2000" i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D92247ED-482C-4852-816A-A71C4C2AFBD5}" type="parTrans" cxnId="{EDC6C794-B08F-4BEF-8627-335332F84656}">
      <dgm:prSet/>
      <dgm:spPr/>
      <dgm:t>
        <a:bodyPr/>
        <a:lstStyle/>
        <a:p>
          <a:endParaRPr lang="ru-RU" i="1">
            <a:latin typeface="Arial Narrow" panose="020B0606020202030204" pitchFamily="34" charset="0"/>
          </a:endParaRPr>
        </a:p>
      </dgm:t>
    </dgm:pt>
    <dgm:pt modelId="{E4722EB3-7825-4FC7-A46D-42823CA06814}" type="sibTrans" cxnId="{EDC6C794-B08F-4BEF-8627-335332F84656}">
      <dgm:prSet/>
      <dgm:spPr/>
      <dgm:t>
        <a:bodyPr/>
        <a:lstStyle/>
        <a:p>
          <a:endParaRPr lang="ru-RU" i="1">
            <a:latin typeface="Arial Narrow" panose="020B0606020202030204" pitchFamily="34" charset="0"/>
          </a:endParaRPr>
        </a:p>
      </dgm:t>
    </dgm:pt>
    <dgm:pt modelId="{9C211B54-1981-4B1D-8F9E-5B194464DBC7}">
      <dgm:prSet custT="1"/>
      <dgm:spPr/>
      <dgm:t>
        <a:bodyPr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ru-RU" sz="2000" i="1" dirty="0" smtClean="0">
              <a:solidFill>
                <a:srgbClr val="002060"/>
              </a:solidFill>
              <a:latin typeface="Arial Narrow" panose="020B0606020202030204" pitchFamily="34" charset="0"/>
              <a:ea typeface="Times New Roman" panose="02020603050405020304" pitchFamily="18" charset="0"/>
            </a:rPr>
            <a:t>Социальное и сетевое партнерство, рациональное использование ресурсов.</a:t>
          </a:r>
          <a:endParaRPr lang="ru-RU" sz="2000" i="1" dirty="0">
            <a:solidFill>
              <a:srgbClr val="002060"/>
            </a:solidFill>
            <a:latin typeface="Arial Narrow" panose="020B0606020202030204" pitchFamily="34" charset="0"/>
            <a:ea typeface="Times New Roman" panose="02020603050405020304" pitchFamily="18" charset="0"/>
          </a:endParaRPr>
        </a:p>
      </dgm:t>
    </dgm:pt>
    <dgm:pt modelId="{154950FF-3E2A-4A55-BBFD-093C6DA46338}" type="parTrans" cxnId="{35AB396A-88D6-4D91-8CBE-D532DE2FDFEA}">
      <dgm:prSet/>
      <dgm:spPr/>
      <dgm:t>
        <a:bodyPr/>
        <a:lstStyle/>
        <a:p>
          <a:endParaRPr lang="ru-RU" i="1">
            <a:latin typeface="Arial Narrow" panose="020B0606020202030204" pitchFamily="34" charset="0"/>
          </a:endParaRPr>
        </a:p>
      </dgm:t>
    </dgm:pt>
    <dgm:pt modelId="{AFF1A9D6-2B4D-4575-B050-6B668BDC54B0}" type="sibTrans" cxnId="{35AB396A-88D6-4D91-8CBE-D532DE2FDFEA}">
      <dgm:prSet/>
      <dgm:spPr/>
      <dgm:t>
        <a:bodyPr/>
        <a:lstStyle/>
        <a:p>
          <a:endParaRPr lang="ru-RU" i="1">
            <a:latin typeface="Arial Narrow" panose="020B0606020202030204" pitchFamily="34" charset="0"/>
          </a:endParaRPr>
        </a:p>
      </dgm:t>
    </dgm:pt>
    <dgm:pt modelId="{194B95F0-00A3-499F-A774-078AB39451DC}">
      <dgm:prSet custT="1"/>
      <dgm:spPr/>
      <dgm:t>
        <a:bodyPr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ru-RU" sz="2000" i="1" dirty="0" smtClean="0">
              <a:solidFill>
                <a:srgbClr val="002060"/>
              </a:solidFill>
              <a:latin typeface="Arial Narrow" panose="020B0606020202030204" pitchFamily="34" charset="0"/>
              <a:ea typeface="Times New Roman" panose="02020603050405020304" pitchFamily="18" charset="0"/>
            </a:rPr>
            <a:t>Оптимизация функциональных обязанностей при решении задач развития Школы.</a:t>
          </a:r>
          <a:endParaRPr lang="ru-RU" sz="2000" i="1" dirty="0">
            <a:solidFill>
              <a:srgbClr val="002060"/>
            </a:solidFill>
            <a:effectLst/>
            <a:latin typeface="Arial Narrow" panose="020B0606020202030204" pitchFamily="34" charset="0"/>
            <a:ea typeface="Times New Roman" panose="02020603050405020304" pitchFamily="18" charset="0"/>
          </a:endParaRPr>
        </a:p>
      </dgm:t>
    </dgm:pt>
    <dgm:pt modelId="{80887427-09C1-467F-A470-06919575E312}" type="parTrans" cxnId="{A9A3421E-F1CC-4806-84D8-12D345406FB5}">
      <dgm:prSet/>
      <dgm:spPr/>
      <dgm:t>
        <a:bodyPr/>
        <a:lstStyle/>
        <a:p>
          <a:endParaRPr lang="ru-RU" i="1">
            <a:latin typeface="Arial Narrow" panose="020B0606020202030204" pitchFamily="34" charset="0"/>
          </a:endParaRPr>
        </a:p>
      </dgm:t>
    </dgm:pt>
    <dgm:pt modelId="{9BBED691-937E-4A7C-B07C-2CF817241D22}" type="sibTrans" cxnId="{A9A3421E-F1CC-4806-84D8-12D345406FB5}">
      <dgm:prSet/>
      <dgm:spPr/>
      <dgm:t>
        <a:bodyPr/>
        <a:lstStyle/>
        <a:p>
          <a:endParaRPr lang="ru-RU" i="1">
            <a:latin typeface="Arial Narrow" panose="020B0606020202030204" pitchFamily="34" charset="0"/>
          </a:endParaRPr>
        </a:p>
      </dgm:t>
    </dgm:pt>
    <dgm:pt modelId="{5AD83B33-B7A7-4954-A0C5-BA953E0EB7F2}">
      <dgm:prSet custT="1"/>
      <dgm:spPr/>
      <dgm:t>
        <a:bodyPr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ru-RU" sz="2000" i="1" dirty="0" smtClean="0">
              <a:solidFill>
                <a:srgbClr val="002060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rPr>
            <a:t>Разработка подпрограмм для реализации стратегических направлений</a:t>
          </a:r>
          <a:endParaRPr lang="ru-RU" sz="2000" i="1" dirty="0">
            <a:solidFill>
              <a:srgbClr val="002060"/>
            </a:solidFill>
            <a:effectLst/>
            <a:latin typeface="Arial Narrow" panose="020B0606020202030204" pitchFamily="34" charset="0"/>
            <a:ea typeface="Times New Roman" panose="02020603050405020304" pitchFamily="18" charset="0"/>
          </a:endParaRPr>
        </a:p>
      </dgm:t>
    </dgm:pt>
    <dgm:pt modelId="{2FF9A24A-8FF3-4551-9283-65254D81E283}" type="parTrans" cxnId="{F6E0FAA4-6CBB-4870-99E2-630DCD230FAE}">
      <dgm:prSet/>
      <dgm:spPr/>
    </dgm:pt>
    <dgm:pt modelId="{25407D9F-F1A3-4EC5-80E9-B04BFE3502F1}" type="sibTrans" cxnId="{F6E0FAA4-6CBB-4870-99E2-630DCD230FAE}">
      <dgm:prSet/>
      <dgm:spPr/>
    </dgm:pt>
    <dgm:pt modelId="{C942E525-7F1C-4CFF-82B7-0320F9D8FCFA}" type="pres">
      <dgm:prSet presAssocID="{DA6D0DE4-19F7-4E58-BC88-5508A9A19C3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67775D-34E2-43C9-AACE-632FF9B467CA}" type="pres">
      <dgm:prSet presAssocID="{396E4920-20C5-471F-9DB3-9E216CA4F1FF}" presName="parentLin" presStyleCnt="0"/>
      <dgm:spPr/>
    </dgm:pt>
    <dgm:pt modelId="{89115568-343B-4F13-A357-E8CB7AEF9A5A}" type="pres">
      <dgm:prSet presAssocID="{396E4920-20C5-471F-9DB3-9E216CA4F1FF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0717CA18-7F27-4BA9-80DC-73F4191815F5}" type="pres">
      <dgm:prSet presAssocID="{396E4920-20C5-471F-9DB3-9E216CA4F1FF}" presName="parentText" presStyleLbl="node1" presStyleIdx="0" presStyleCnt="1" custLinFactNeighborX="14286" custLinFactNeighborY="-19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3ADC9A-B7A4-4606-AE34-45269460CC37}" type="pres">
      <dgm:prSet presAssocID="{396E4920-20C5-471F-9DB3-9E216CA4F1FF}" presName="negativeSpace" presStyleCnt="0"/>
      <dgm:spPr/>
    </dgm:pt>
    <dgm:pt modelId="{065A3F66-2A50-413D-B66C-2BBF41EC6468}" type="pres">
      <dgm:prSet presAssocID="{396E4920-20C5-471F-9DB3-9E216CA4F1FF}" presName="childText" presStyleLbl="conFgAcc1" presStyleIdx="0" presStyleCnt="1" custLinFactNeighborX="48431" custLinFactNeighborY="-186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BEA89A-D759-4E60-AA8B-39381BBCD8EB}" type="presOf" srcId="{5AD83B33-B7A7-4954-A0C5-BA953E0EB7F2}" destId="{065A3F66-2A50-413D-B66C-2BBF41EC6468}" srcOrd="0" destOrd="3" presId="urn:microsoft.com/office/officeart/2005/8/layout/list1"/>
    <dgm:cxn modelId="{EDC6C794-B08F-4BEF-8627-335332F84656}" srcId="{396E4920-20C5-471F-9DB3-9E216CA4F1FF}" destId="{3FA71FC2-2FC4-4E72-AC2D-197C19C80E14}" srcOrd="0" destOrd="0" parTransId="{D92247ED-482C-4852-816A-A71C4C2AFBD5}" sibTransId="{E4722EB3-7825-4FC7-A46D-42823CA06814}"/>
    <dgm:cxn modelId="{A9A3421E-F1CC-4806-84D8-12D345406FB5}" srcId="{396E4920-20C5-471F-9DB3-9E216CA4F1FF}" destId="{194B95F0-00A3-499F-A774-078AB39451DC}" srcOrd="2" destOrd="0" parTransId="{80887427-09C1-467F-A470-06919575E312}" sibTransId="{9BBED691-937E-4A7C-B07C-2CF817241D22}"/>
    <dgm:cxn modelId="{35AB396A-88D6-4D91-8CBE-D532DE2FDFEA}" srcId="{396E4920-20C5-471F-9DB3-9E216CA4F1FF}" destId="{9C211B54-1981-4B1D-8F9E-5B194464DBC7}" srcOrd="1" destOrd="0" parTransId="{154950FF-3E2A-4A55-BBFD-093C6DA46338}" sibTransId="{AFF1A9D6-2B4D-4575-B050-6B668BDC54B0}"/>
    <dgm:cxn modelId="{F6E0FAA4-6CBB-4870-99E2-630DCD230FAE}" srcId="{396E4920-20C5-471F-9DB3-9E216CA4F1FF}" destId="{5AD83B33-B7A7-4954-A0C5-BA953E0EB7F2}" srcOrd="3" destOrd="0" parTransId="{2FF9A24A-8FF3-4551-9283-65254D81E283}" sibTransId="{25407D9F-F1A3-4EC5-80E9-B04BFE3502F1}"/>
    <dgm:cxn modelId="{B813AD8F-2715-46FE-B6CC-DA6724BCD6A4}" type="presOf" srcId="{3FA71FC2-2FC4-4E72-AC2D-197C19C80E14}" destId="{065A3F66-2A50-413D-B66C-2BBF41EC6468}" srcOrd="0" destOrd="0" presId="urn:microsoft.com/office/officeart/2005/8/layout/list1"/>
    <dgm:cxn modelId="{850780DE-6967-4CAF-B305-9CF2026EF60A}" type="presOf" srcId="{396E4920-20C5-471F-9DB3-9E216CA4F1FF}" destId="{0717CA18-7F27-4BA9-80DC-73F4191815F5}" srcOrd="1" destOrd="0" presId="urn:microsoft.com/office/officeart/2005/8/layout/list1"/>
    <dgm:cxn modelId="{C67A04AE-19A1-4EC2-B847-2821CB9BBD08}" type="presOf" srcId="{DA6D0DE4-19F7-4E58-BC88-5508A9A19C32}" destId="{C942E525-7F1C-4CFF-82B7-0320F9D8FCFA}" srcOrd="0" destOrd="0" presId="urn:microsoft.com/office/officeart/2005/8/layout/list1"/>
    <dgm:cxn modelId="{D863E595-363B-441F-A9B1-ECB2307A661F}" srcId="{DA6D0DE4-19F7-4E58-BC88-5508A9A19C32}" destId="{396E4920-20C5-471F-9DB3-9E216CA4F1FF}" srcOrd="0" destOrd="0" parTransId="{D9318EAA-0AA3-4C45-9655-55EB387C6EBF}" sibTransId="{FB77DB7D-47AA-4F5A-8330-191EFB954D58}"/>
    <dgm:cxn modelId="{AA4A65A1-5472-41E2-9CBB-FF371AF581B1}" type="presOf" srcId="{194B95F0-00A3-499F-A774-078AB39451DC}" destId="{065A3F66-2A50-413D-B66C-2BBF41EC6468}" srcOrd="0" destOrd="2" presId="urn:microsoft.com/office/officeart/2005/8/layout/list1"/>
    <dgm:cxn modelId="{18278D46-E8BE-4377-B24E-2D715D2A030F}" type="presOf" srcId="{9C211B54-1981-4B1D-8F9E-5B194464DBC7}" destId="{065A3F66-2A50-413D-B66C-2BBF41EC6468}" srcOrd="0" destOrd="1" presId="urn:microsoft.com/office/officeart/2005/8/layout/list1"/>
    <dgm:cxn modelId="{A41A7825-AD38-43B6-984B-CAAC05DBDB85}" type="presOf" srcId="{396E4920-20C5-471F-9DB3-9E216CA4F1FF}" destId="{89115568-343B-4F13-A357-E8CB7AEF9A5A}" srcOrd="0" destOrd="0" presId="urn:microsoft.com/office/officeart/2005/8/layout/list1"/>
    <dgm:cxn modelId="{4FFFA4DB-05CD-4F10-BEE4-88C5D40143F3}" type="presParOf" srcId="{C942E525-7F1C-4CFF-82B7-0320F9D8FCFA}" destId="{0B67775D-34E2-43C9-AACE-632FF9B467CA}" srcOrd="0" destOrd="0" presId="urn:microsoft.com/office/officeart/2005/8/layout/list1"/>
    <dgm:cxn modelId="{0D50DA5B-F32C-408B-A303-FC5F05961D4C}" type="presParOf" srcId="{0B67775D-34E2-43C9-AACE-632FF9B467CA}" destId="{89115568-343B-4F13-A357-E8CB7AEF9A5A}" srcOrd="0" destOrd="0" presId="urn:microsoft.com/office/officeart/2005/8/layout/list1"/>
    <dgm:cxn modelId="{524F9C12-E562-40D4-849B-DA48BCA99823}" type="presParOf" srcId="{0B67775D-34E2-43C9-AACE-632FF9B467CA}" destId="{0717CA18-7F27-4BA9-80DC-73F4191815F5}" srcOrd="1" destOrd="0" presId="urn:microsoft.com/office/officeart/2005/8/layout/list1"/>
    <dgm:cxn modelId="{E58F0650-374B-48AF-8CCA-272FE417A623}" type="presParOf" srcId="{C942E525-7F1C-4CFF-82B7-0320F9D8FCFA}" destId="{023ADC9A-B7A4-4606-AE34-45269460CC37}" srcOrd="1" destOrd="0" presId="urn:microsoft.com/office/officeart/2005/8/layout/list1"/>
    <dgm:cxn modelId="{65F6CC1B-5F15-4D78-9B1F-2769DEFCCAE7}" type="presParOf" srcId="{C942E525-7F1C-4CFF-82B7-0320F9D8FCFA}" destId="{065A3F66-2A50-413D-B66C-2BBF41EC6468}" srcOrd="2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8E41F8-ACEB-4FA5-AF2C-3BB3FDE8DC4D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0A5F3F2-3DCB-4024-99CD-9C82C7426E6E}">
      <dgm:prSet phldrT="[Текст]" custT="1"/>
      <dgm:spPr/>
      <dgm:t>
        <a:bodyPr/>
        <a:lstStyle/>
        <a:p>
          <a:r>
            <a:rPr lang="ru-RU" sz="1400" b="0" i="1" smtClean="0">
              <a:latin typeface="Arial Narrow" panose="020B0606020202030204" pitchFamily="34" charset="0"/>
              <a:ea typeface="Times New Roman" panose="02020603050405020304" pitchFamily="18" charset="0"/>
            </a:rPr>
            <a:t>Стратегическое направление 1 </a:t>
          </a:r>
          <a:endParaRPr lang="ru-RU" sz="1400" b="0" i="1" dirty="0">
            <a:latin typeface="Arial Narrow" panose="020B0606020202030204" pitchFamily="34" charset="0"/>
          </a:endParaRPr>
        </a:p>
      </dgm:t>
    </dgm:pt>
    <dgm:pt modelId="{5DD433D5-1855-4E2C-B341-510F42E4E0CE}" type="parTrans" cxnId="{094B6CE1-5007-492E-ADFE-F7BEDBF954BB}">
      <dgm:prSet/>
      <dgm:spPr/>
      <dgm:t>
        <a:bodyPr/>
        <a:lstStyle/>
        <a:p>
          <a:endParaRPr lang="ru-RU" sz="1400" b="0" i="1">
            <a:latin typeface="Arial Narrow" panose="020B0606020202030204" pitchFamily="34" charset="0"/>
          </a:endParaRPr>
        </a:p>
      </dgm:t>
    </dgm:pt>
    <dgm:pt modelId="{145418F6-AF0B-494E-AEC7-8A7F034EC53A}" type="sibTrans" cxnId="{094B6CE1-5007-492E-ADFE-F7BEDBF954BB}">
      <dgm:prSet/>
      <dgm:spPr/>
      <dgm:t>
        <a:bodyPr/>
        <a:lstStyle/>
        <a:p>
          <a:endParaRPr lang="ru-RU" sz="1400" b="0" i="1">
            <a:latin typeface="Arial Narrow" panose="020B0606020202030204" pitchFamily="34" charset="0"/>
          </a:endParaRPr>
        </a:p>
      </dgm:t>
    </dgm:pt>
    <dgm:pt modelId="{73949BAC-3188-4732-BA8C-18E72C69F339}">
      <dgm:prSet phldrT="[Текст]" custT="1"/>
      <dgm:spPr/>
      <dgm:t>
        <a:bodyPr/>
        <a:lstStyle/>
        <a:p>
          <a:r>
            <a:rPr lang="ru-RU" sz="1400" b="0" i="1" dirty="0" smtClean="0">
              <a:latin typeface="Arial Narrow" panose="020B0606020202030204" pitchFamily="34" charset="0"/>
              <a:ea typeface="Times New Roman" panose="02020603050405020304" pitchFamily="18" charset="0"/>
            </a:rPr>
            <a:t>Стратегическое направление 2</a:t>
          </a:r>
          <a:endParaRPr lang="ru-RU" sz="1400" b="0" i="1" dirty="0">
            <a:latin typeface="Arial Narrow" panose="020B0606020202030204" pitchFamily="34" charset="0"/>
          </a:endParaRPr>
        </a:p>
      </dgm:t>
    </dgm:pt>
    <dgm:pt modelId="{DA29538E-22B0-4E15-93E7-5283A4247BCC}" type="parTrans" cxnId="{808A2E1B-62D7-4244-8239-26BFC107F3BB}">
      <dgm:prSet/>
      <dgm:spPr/>
      <dgm:t>
        <a:bodyPr/>
        <a:lstStyle/>
        <a:p>
          <a:endParaRPr lang="ru-RU" sz="1400" b="0" i="1">
            <a:latin typeface="Arial Narrow" panose="020B0606020202030204" pitchFamily="34" charset="0"/>
          </a:endParaRPr>
        </a:p>
      </dgm:t>
    </dgm:pt>
    <dgm:pt modelId="{51BDB899-8AEA-406B-97A7-34E60B3DC389}" type="sibTrans" cxnId="{808A2E1B-62D7-4244-8239-26BFC107F3BB}">
      <dgm:prSet/>
      <dgm:spPr/>
      <dgm:t>
        <a:bodyPr/>
        <a:lstStyle/>
        <a:p>
          <a:endParaRPr lang="ru-RU" sz="1400" b="0" i="1">
            <a:latin typeface="Arial Narrow" panose="020B0606020202030204" pitchFamily="34" charset="0"/>
          </a:endParaRPr>
        </a:p>
      </dgm:t>
    </dgm:pt>
    <dgm:pt modelId="{2ACE2FEF-B054-4140-8211-F5087DC0F550}">
      <dgm:prSet phldrT="[Текст]" custT="1"/>
      <dgm:spPr/>
      <dgm:t>
        <a:bodyPr/>
        <a:lstStyle/>
        <a:p>
          <a:r>
            <a:rPr lang="ru-RU" sz="1400" b="0" i="1" dirty="0" smtClean="0">
              <a:latin typeface="Arial Narrow" panose="020B0606020202030204" pitchFamily="34" charset="0"/>
              <a:ea typeface="Times New Roman" panose="02020603050405020304" pitchFamily="18" charset="0"/>
            </a:rPr>
            <a:t>Стратегическое направление 3 </a:t>
          </a:r>
          <a:endParaRPr lang="ru-RU" sz="1400" b="0" i="1" dirty="0">
            <a:latin typeface="Arial Narrow" panose="020B0606020202030204" pitchFamily="34" charset="0"/>
          </a:endParaRPr>
        </a:p>
      </dgm:t>
    </dgm:pt>
    <dgm:pt modelId="{C429B331-14DB-4BEB-9E7D-0666BA04A094}" type="parTrans" cxnId="{D9679865-6BC2-4188-86CC-19C2B6BD9372}">
      <dgm:prSet/>
      <dgm:spPr/>
      <dgm:t>
        <a:bodyPr/>
        <a:lstStyle/>
        <a:p>
          <a:endParaRPr lang="ru-RU" sz="1400" b="0" i="1">
            <a:latin typeface="Arial Narrow" panose="020B0606020202030204" pitchFamily="34" charset="0"/>
          </a:endParaRPr>
        </a:p>
      </dgm:t>
    </dgm:pt>
    <dgm:pt modelId="{43C35A56-8947-4CA8-8C85-3481F92E2AB0}" type="sibTrans" cxnId="{D9679865-6BC2-4188-86CC-19C2B6BD9372}">
      <dgm:prSet/>
      <dgm:spPr/>
      <dgm:t>
        <a:bodyPr/>
        <a:lstStyle/>
        <a:p>
          <a:endParaRPr lang="ru-RU" sz="1400" b="0" i="1">
            <a:latin typeface="Arial Narrow" panose="020B0606020202030204" pitchFamily="34" charset="0"/>
          </a:endParaRPr>
        </a:p>
      </dgm:t>
    </dgm:pt>
    <dgm:pt modelId="{D4DD54B1-E67C-4EF9-A8CE-E2524D9F15FE}">
      <dgm:prSet custT="1"/>
      <dgm:spPr/>
      <dgm:t>
        <a:bodyPr/>
        <a:lstStyle/>
        <a:p>
          <a:r>
            <a:rPr lang="ru-RU" sz="1400" b="0" i="1" smtClean="0">
              <a:latin typeface="Arial Narrow" panose="020B0606020202030204" pitchFamily="34" charset="0"/>
              <a:ea typeface="Times New Roman" panose="02020603050405020304" pitchFamily="18" charset="0"/>
            </a:rPr>
            <a:t>Стратегическое направление 4 </a:t>
          </a:r>
          <a:endParaRPr lang="ru-RU" sz="1400" b="0" i="1" dirty="0">
            <a:latin typeface="Arial Narrow" panose="020B0606020202030204" pitchFamily="34" charset="0"/>
            <a:ea typeface="Times New Roman" panose="02020603050405020304" pitchFamily="18" charset="0"/>
          </a:endParaRPr>
        </a:p>
      </dgm:t>
    </dgm:pt>
    <dgm:pt modelId="{4270CC28-AAB3-4C3C-8F8C-D5131493A75B}" type="parTrans" cxnId="{CC6F53CF-14C8-4825-A3E4-7D7528E6EE73}">
      <dgm:prSet/>
      <dgm:spPr/>
      <dgm:t>
        <a:bodyPr/>
        <a:lstStyle/>
        <a:p>
          <a:endParaRPr lang="ru-RU" sz="1400" b="0" i="1">
            <a:latin typeface="Arial Narrow" panose="020B0606020202030204" pitchFamily="34" charset="0"/>
          </a:endParaRPr>
        </a:p>
      </dgm:t>
    </dgm:pt>
    <dgm:pt modelId="{7CA825F4-8FCB-47B4-B2DE-D5DB12B8E965}" type="sibTrans" cxnId="{CC6F53CF-14C8-4825-A3E4-7D7528E6EE73}">
      <dgm:prSet/>
      <dgm:spPr/>
      <dgm:t>
        <a:bodyPr/>
        <a:lstStyle/>
        <a:p>
          <a:endParaRPr lang="ru-RU" sz="1400" b="0" i="1">
            <a:latin typeface="Arial Narrow" panose="020B0606020202030204" pitchFamily="34" charset="0"/>
          </a:endParaRPr>
        </a:p>
      </dgm:t>
    </dgm:pt>
    <dgm:pt modelId="{34D98A6F-2E50-4AB0-93BE-7FAB5964711A}">
      <dgm:prSet custT="1"/>
      <dgm:spPr/>
      <dgm:t>
        <a:bodyPr/>
        <a:lstStyle/>
        <a:p>
          <a:r>
            <a:rPr lang="ru-RU" sz="1400" b="0" i="1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  <a:cs typeface="Calibri" pitchFamily="34" charset="0"/>
            </a:rPr>
            <a:t>П</a:t>
          </a:r>
          <a:r>
            <a:rPr kumimoji="0" lang="ru-RU" sz="1400" b="0" i="1" u="none" strike="noStrike" cap="none" normalizeH="0" baseline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 Narrow" pitchFamily="34" charset="0"/>
              <a:cs typeface="Calibri" pitchFamily="34" charset="0"/>
            </a:rPr>
            <a:t>овышение  качества образования</a:t>
          </a:r>
          <a:endParaRPr lang="ru-RU" sz="1400" b="0" i="1" dirty="0">
            <a:latin typeface="Arial Narrow" panose="020B0606020202030204" pitchFamily="34" charset="0"/>
          </a:endParaRPr>
        </a:p>
      </dgm:t>
    </dgm:pt>
    <dgm:pt modelId="{E048618D-E609-4D2D-A6D3-E9D346AFE560}" type="parTrans" cxnId="{B2919708-48AA-4960-B77D-F71E06F1DA75}">
      <dgm:prSet/>
      <dgm:spPr/>
      <dgm:t>
        <a:bodyPr/>
        <a:lstStyle/>
        <a:p>
          <a:endParaRPr lang="ru-RU" sz="1400" b="0" i="1">
            <a:latin typeface="Arial Narrow" panose="020B0606020202030204" pitchFamily="34" charset="0"/>
          </a:endParaRPr>
        </a:p>
      </dgm:t>
    </dgm:pt>
    <dgm:pt modelId="{CC3483C8-C86B-4D8E-A6C4-986320940E31}" type="sibTrans" cxnId="{B2919708-48AA-4960-B77D-F71E06F1DA75}">
      <dgm:prSet/>
      <dgm:spPr/>
      <dgm:t>
        <a:bodyPr/>
        <a:lstStyle/>
        <a:p>
          <a:endParaRPr lang="ru-RU" sz="1400" b="0" i="1">
            <a:latin typeface="Arial Narrow" panose="020B0606020202030204" pitchFamily="34" charset="0"/>
          </a:endParaRPr>
        </a:p>
      </dgm:t>
    </dgm:pt>
    <dgm:pt modelId="{396F9058-3BB4-4FAE-B077-84317A70E495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altLang="ru-RU" sz="1400" b="0" i="1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Развитие кадрового  потенциала. Поддержка педагогических инициатив и инновационных направлений образовательной деятельности школы</a:t>
          </a:r>
          <a:endParaRPr lang="ru-RU" sz="1400" b="0" i="1" dirty="0">
            <a:latin typeface="Arial Narrow" panose="020B0606020202030204" pitchFamily="34" charset="0"/>
          </a:endParaRPr>
        </a:p>
      </dgm:t>
    </dgm:pt>
    <dgm:pt modelId="{D3EFB1F2-A312-4E47-9473-798C9561616A}" type="parTrans" cxnId="{49C558BC-3900-407C-A861-749646C6259B}">
      <dgm:prSet/>
      <dgm:spPr/>
      <dgm:t>
        <a:bodyPr/>
        <a:lstStyle/>
        <a:p>
          <a:endParaRPr lang="ru-RU" sz="1400" b="0" i="1">
            <a:latin typeface="Arial Narrow" panose="020B0606020202030204" pitchFamily="34" charset="0"/>
          </a:endParaRPr>
        </a:p>
      </dgm:t>
    </dgm:pt>
    <dgm:pt modelId="{B6587FD0-E3E9-471E-93E2-546739B63779}" type="sibTrans" cxnId="{49C558BC-3900-407C-A861-749646C6259B}">
      <dgm:prSet/>
      <dgm:spPr/>
      <dgm:t>
        <a:bodyPr/>
        <a:lstStyle/>
        <a:p>
          <a:endParaRPr lang="ru-RU" sz="1400" b="0" i="1">
            <a:latin typeface="Arial Narrow" panose="020B0606020202030204" pitchFamily="34" charset="0"/>
          </a:endParaRPr>
        </a:p>
      </dgm:t>
    </dgm:pt>
    <dgm:pt modelId="{D54A14CA-CE56-44BE-B636-51453A4D3BF5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altLang="ru-RU" sz="1400" b="0" i="1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</a:rPr>
            <a:t>Развитие системы дополнительного образования.</a:t>
          </a:r>
          <a:endParaRPr lang="ru-RU" sz="1400" b="0" i="1" dirty="0">
            <a:solidFill>
              <a:schemeClr val="accent5">
                <a:lumMod val="50000"/>
              </a:schemeClr>
            </a:solidFill>
            <a:latin typeface="Arial Narrow" panose="020B0606020202030204" pitchFamily="34" charset="0"/>
          </a:endParaRPr>
        </a:p>
      </dgm:t>
    </dgm:pt>
    <dgm:pt modelId="{2E95E355-A6D2-4A97-B588-4FB59E14BE34}" type="parTrans" cxnId="{69EED6BC-C7A7-4457-983F-82EB1BA59B81}">
      <dgm:prSet/>
      <dgm:spPr/>
      <dgm:t>
        <a:bodyPr/>
        <a:lstStyle/>
        <a:p>
          <a:endParaRPr lang="ru-RU" sz="1400" b="0" i="1">
            <a:latin typeface="Arial Narrow" panose="020B0606020202030204" pitchFamily="34" charset="0"/>
          </a:endParaRPr>
        </a:p>
      </dgm:t>
    </dgm:pt>
    <dgm:pt modelId="{9FE11001-FFA6-4B71-8DCD-C34C3AEC064E}" type="sibTrans" cxnId="{69EED6BC-C7A7-4457-983F-82EB1BA59B81}">
      <dgm:prSet/>
      <dgm:spPr/>
      <dgm:t>
        <a:bodyPr/>
        <a:lstStyle/>
        <a:p>
          <a:endParaRPr lang="ru-RU" sz="1400" b="0" i="1">
            <a:latin typeface="Arial Narrow" panose="020B0606020202030204" pitchFamily="34" charset="0"/>
          </a:endParaRPr>
        </a:p>
      </dgm:t>
    </dgm:pt>
    <dgm:pt modelId="{58A448DF-DAD8-4675-8048-0F83B13CF227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0" i="1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Социальное партнерство</a:t>
          </a:r>
          <a:endParaRPr lang="ru-RU" sz="1400" b="0" i="1" dirty="0">
            <a:latin typeface="Arial Narrow" panose="020B0606020202030204" pitchFamily="34" charset="0"/>
          </a:endParaRPr>
        </a:p>
      </dgm:t>
    </dgm:pt>
    <dgm:pt modelId="{9DE0F8B3-CE57-4464-BA5E-9BD69D89A086}" type="parTrans" cxnId="{5F4D0895-70CC-40BF-92D0-BD557DF81563}">
      <dgm:prSet/>
      <dgm:spPr/>
      <dgm:t>
        <a:bodyPr/>
        <a:lstStyle/>
        <a:p>
          <a:endParaRPr lang="ru-RU" sz="1400" b="0" i="1">
            <a:latin typeface="Arial Narrow" panose="020B0606020202030204" pitchFamily="34" charset="0"/>
          </a:endParaRPr>
        </a:p>
      </dgm:t>
    </dgm:pt>
    <dgm:pt modelId="{DDA6B8A7-E333-4009-B77E-007AC190049B}" type="sibTrans" cxnId="{5F4D0895-70CC-40BF-92D0-BD557DF81563}">
      <dgm:prSet/>
      <dgm:spPr/>
      <dgm:t>
        <a:bodyPr/>
        <a:lstStyle/>
        <a:p>
          <a:endParaRPr lang="ru-RU" sz="1400" b="0" i="1">
            <a:latin typeface="Arial Narrow" panose="020B0606020202030204" pitchFamily="34" charset="0"/>
          </a:endParaRPr>
        </a:p>
      </dgm:t>
    </dgm:pt>
    <dgm:pt modelId="{302B79F5-9D54-4803-B7F8-6CC52DEAB85F}" type="pres">
      <dgm:prSet presAssocID="{EE8E41F8-ACEB-4FA5-AF2C-3BB3FDE8DC4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037E54F-7DEA-4965-95F3-7BD426426A7D}" type="pres">
      <dgm:prSet presAssocID="{A0A5F3F2-3DCB-4024-99CD-9C82C7426E6E}" presName="parentLin" presStyleCnt="0"/>
      <dgm:spPr/>
    </dgm:pt>
    <dgm:pt modelId="{1A3B2D16-4A2B-44B6-B4C9-2CB41EB3DF05}" type="pres">
      <dgm:prSet presAssocID="{A0A5F3F2-3DCB-4024-99CD-9C82C7426E6E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ABA65D7C-C0CD-4DC8-A784-42FFA077DBEF}" type="pres">
      <dgm:prSet presAssocID="{A0A5F3F2-3DCB-4024-99CD-9C82C7426E6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496398-ED8E-42AE-B1E9-BC6CFBE484ED}" type="pres">
      <dgm:prSet presAssocID="{A0A5F3F2-3DCB-4024-99CD-9C82C7426E6E}" presName="negativeSpace" presStyleCnt="0"/>
      <dgm:spPr/>
    </dgm:pt>
    <dgm:pt modelId="{ED2F3EF5-64FE-45F1-84D2-E8F194CAE5CE}" type="pres">
      <dgm:prSet presAssocID="{A0A5F3F2-3DCB-4024-99CD-9C82C7426E6E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7F8C84-6BCC-459C-BE70-622FD0BCAF9E}" type="pres">
      <dgm:prSet presAssocID="{145418F6-AF0B-494E-AEC7-8A7F034EC53A}" presName="spaceBetweenRectangles" presStyleCnt="0"/>
      <dgm:spPr/>
    </dgm:pt>
    <dgm:pt modelId="{F24311B2-E5B9-4EA8-A417-4937E1ABCE2A}" type="pres">
      <dgm:prSet presAssocID="{73949BAC-3188-4732-BA8C-18E72C69F339}" presName="parentLin" presStyleCnt="0"/>
      <dgm:spPr/>
    </dgm:pt>
    <dgm:pt modelId="{41D36A17-26FE-4187-90DA-1F32336DD16C}" type="pres">
      <dgm:prSet presAssocID="{73949BAC-3188-4732-BA8C-18E72C69F339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936DCDA8-6553-4809-A497-523AE9BB08CC}" type="pres">
      <dgm:prSet presAssocID="{73949BAC-3188-4732-BA8C-18E72C69F33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8A8CC3-4BAC-45C1-B525-DD8D1F79578E}" type="pres">
      <dgm:prSet presAssocID="{73949BAC-3188-4732-BA8C-18E72C69F339}" presName="negativeSpace" presStyleCnt="0"/>
      <dgm:spPr/>
    </dgm:pt>
    <dgm:pt modelId="{6F8AB254-2050-4B02-9558-E7CE4B358924}" type="pres">
      <dgm:prSet presAssocID="{73949BAC-3188-4732-BA8C-18E72C69F339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6B258B-751C-4E13-A2AA-7C9D6C0AF231}" type="pres">
      <dgm:prSet presAssocID="{51BDB899-8AEA-406B-97A7-34E60B3DC389}" presName="spaceBetweenRectangles" presStyleCnt="0"/>
      <dgm:spPr/>
    </dgm:pt>
    <dgm:pt modelId="{ED150519-46F6-4D08-B2D8-4C0F205346DD}" type="pres">
      <dgm:prSet presAssocID="{2ACE2FEF-B054-4140-8211-F5087DC0F550}" presName="parentLin" presStyleCnt="0"/>
      <dgm:spPr/>
    </dgm:pt>
    <dgm:pt modelId="{EE04397B-C8FA-49CA-AEFF-9AFA209467C9}" type="pres">
      <dgm:prSet presAssocID="{2ACE2FEF-B054-4140-8211-F5087DC0F550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56C963B3-6DBD-404E-B666-2FA6F2B60330}" type="pres">
      <dgm:prSet presAssocID="{2ACE2FEF-B054-4140-8211-F5087DC0F55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E69743-5BE0-450F-8943-91D49E6799E7}" type="pres">
      <dgm:prSet presAssocID="{2ACE2FEF-B054-4140-8211-F5087DC0F550}" presName="negativeSpace" presStyleCnt="0"/>
      <dgm:spPr/>
    </dgm:pt>
    <dgm:pt modelId="{1BA04FBA-D3A6-4667-AF52-744B68491F2E}" type="pres">
      <dgm:prSet presAssocID="{2ACE2FEF-B054-4140-8211-F5087DC0F550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0E15EB-F009-4DFB-84C0-246A44672801}" type="pres">
      <dgm:prSet presAssocID="{43C35A56-8947-4CA8-8C85-3481F92E2AB0}" presName="spaceBetweenRectangles" presStyleCnt="0"/>
      <dgm:spPr/>
    </dgm:pt>
    <dgm:pt modelId="{E8CE0085-4464-406C-982F-F93E032AA8F7}" type="pres">
      <dgm:prSet presAssocID="{D4DD54B1-E67C-4EF9-A8CE-E2524D9F15FE}" presName="parentLin" presStyleCnt="0"/>
      <dgm:spPr/>
    </dgm:pt>
    <dgm:pt modelId="{8FBF3756-F0C9-4CC9-B4C6-18A36B3F995E}" type="pres">
      <dgm:prSet presAssocID="{D4DD54B1-E67C-4EF9-A8CE-E2524D9F15FE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D1853991-4DD3-490C-A74C-5DD75D0F3173}" type="pres">
      <dgm:prSet presAssocID="{D4DD54B1-E67C-4EF9-A8CE-E2524D9F15FE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1C0C75-62CE-4D0C-B029-54E191007509}" type="pres">
      <dgm:prSet presAssocID="{D4DD54B1-E67C-4EF9-A8CE-E2524D9F15FE}" presName="negativeSpace" presStyleCnt="0"/>
      <dgm:spPr/>
    </dgm:pt>
    <dgm:pt modelId="{FC44D649-F01E-40E4-833C-5C60FE252853}" type="pres">
      <dgm:prSet presAssocID="{D4DD54B1-E67C-4EF9-A8CE-E2524D9F15FE}" presName="childText" presStyleLbl="conFgAcc1" presStyleIdx="3" presStyleCnt="4" custLinFactNeighborY="-9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875BC1-3F39-464D-AF81-D7ADEC3DFAD7}" type="presOf" srcId="{D4DD54B1-E67C-4EF9-A8CE-E2524D9F15FE}" destId="{8FBF3756-F0C9-4CC9-B4C6-18A36B3F995E}" srcOrd="0" destOrd="0" presId="urn:microsoft.com/office/officeart/2005/8/layout/list1"/>
    <dgm:cxn modelId="{4F8ECFC6-1E9E-4FF5-8A7F-38C89762F4D7}" type="presOf" srcId="{396F9058-3BB4-4FAE-B077-84317A70E495}" destId="{6F8AB254-2050-4B02-9558-E7CE4B358924}" srcOrd="0" destOrd="0" presId="urn:microsoft.com/office/officeart/2005/8/layout/list1"/>
    <dgm:cxn modelId="{CC6F53CF-14C8-4825-A3E4-7D7528E6EE73}" srcId="{EE8E41F8-ACEB-4FA5-AF2C-3BB3FDE8DC4D}" destId="{D4DD54B1-E67C-4EF9-A8CE-E2524D9F15FE}" srcOrd="3" destOrd="0" parTransId="{4270CC28-AAB3-4C3C-8F8C-D5131493A75B}" sibTransId="{7CA825F4-8FCB-47B4-B2DE-D5DB12B8E965}"/>
    <dgm:cxn modelId="{094B6CE1-5007-492E-ADFE-F7BEDBF954BB}" srcId="{EE8E41F8-ACEB-4FA5-AF2C-3BB3FDE8DC4D}" destId="{A0A5F3F2-3DCB-4024-99CD-9C82C7426E6E}" srcOrd="0" destOrd="0" parTransId="{5DD433D5-1855-4E2C-B341-510F42E4E0CE}" sibTransId="{145418F6-AF0B-494E-AEC7-8A7F034EC53A}"/>
    <dgm:cxn modelId="{9BD4FC22-179F-4C3F-8326-359014C0E3DF}" type="presOf" srcId="{73949BAC-3188-4732-BA8C-18E72C69F339}" destId="{41D36A17-26FE-4187-90DA-1F32336DD16C}" srcOrd="0" destOrd="0" presId="urn:microsoft.com/office/officeart/2005/8/layout/list1"/>
    <dgm:cxn modelId="{D9679865-6BC2-4188-86CC-19C2B6BD9372}" srcId="{EE8E41F8-ACEB-4FA5-AF2C-3BB3FDE8DC4D}" destId="{2ACE2FEF-B054-4140-8211-F5087DC0F550}" srcOrd="2" destOrd="0" parTransId="{C429B331-14DB-4BEB-9E7D-0666BA04A094}" sibTransId="{43C35A56-8947-4CA8-8C85-3481F92E2AB0}"/>
    <dgm:cxn modelId="{69D9608B-5061-416C-A1FD-E50B8F86B2C4}" type="presOf" srcId="{2ACE2FEF-B054-4140-8211-F5087DC0F550}" destId="{56C963B3-6DBD-404E-B666-2FA6F2B60330}" srcOrd="1" destOrd="0" presId="urn:microsoft.com/office/officeart/2005/8/layout/list1"/>
    <dgm:cxn modelId="{9CA9D7FC-BBA8-491A-AB03-D8449B04F72B}" type="presOf" srcId="{A0A5F3F2-3DCB-4024-99CD-9C82C7426E6E}" destId="{ABA65D7C-C0CD-4DC8-A784-42FFA077DBEF}" srcOrd="1" destOrd="0" presId="urn:microsoft.com/office/officeart/2005/8/layout/list1"/>
    <dgm:cxn modelId="{C30CB4CA-AA60-47EB-AFA7-F69E384AF5C3}" type="presOf" srcId="{58A448DF-DAD8-4675-8048-0F83B13CF227}" destId="{FC44D649-F01E-40E4-833C-5C60FE252853}" srcOrd="0" destOrd="0" presId="urn:microsoft.com/office/officeart/2005/8/layout/list1"/>
    <dgm:cxn modelId="{69EED6BC-C7A7-4457-983F-82EB1BA59B81}" srcId="{2ACE2FEF-B054-4140-8211-F5087DC0F550}" destId="{D54A14CA-CE56-44BE-B636-51453A4D3BF5}" srcOrd="0" destOrd="0" parTransId="{2E95E355-A6D2-4A97-B588-4FB59E14BE34}" sibTransId="{9FE11001-FFA6-4B71-8DCD-C34C3AEC064E}"/>
    <dgm:cxn modelId="{808A2E1B-62D7-4244-8239-26BFC107F3BB}" srcId="{EE8E41F8-ACEB-4FA5-AF2C-3BB3FDE8DC4D}" destId="{73949BAC-3188-4732-BA8C-18E72C69F339}" srcOrd="1" destOrd="0" parTransId="{DA29538E-22B0-4E15-93E7-5283A4247BCC}" sibTransId="{51BDB899-8AEA-406B-97A7-34E60B3DC389}"/>
    <dgm:cxn modelId="{9C2C28F9-57E1-4F0C-8EFB-0DA01CFEB8C2}" type="presOf" srcId="{34D98A6F-2E50-4AB0-93BE-7FAB5964711A}" destId="{ED2F3EF5-64FE-45F1-84D2-E8F194CAE5CE}" srcOrd="0" destOrd="0" presId="urn:microsoft.com/office/officeart/2005/8/layout/list1"/>
    <dgm:cxn modelId="{5F4D0895-70CC-40BF-92D0-BD557DF81563}" srcId="{D4DD54B1-E67C-4EF9-A8CE-E2524D9F15FE}" destId="{58A448DF-DAD8-4675-8048-0F83B13CF227}" srcOrd="0" destOrd="0" parTransId="{9DE0F8B3-CE57-4464-BA5E-9BD69D89A086}" sibTransId="{DDA6B8A7-E333-4009-B77E-007AC190049B}"/>
    <dgm:cxn modelId="{513AC984-421F-41F9-BA5C-ABC60251F48F}" type="presOf" srcId="{2ACE2FEF-B054-4140-8211-F5087DC0F550}" destId="{EE04397B-C8FA-49CA-AEFF-9AFA209467C9}" srcOrd="0" destOrd="0" presId="urn:microsoft.com/office/officeart/2005/8/layout/list1"/>
    <dgm:cxn modelId="{A4877131-9B61-4C54-8716-B818D70349B7}" type="presOf" srcId="{A0A5F3F2-3DCB-4024-99CD-9C82C7426E6E}" destId="{1A3B2D16-4A2B-44B6-B4C9-2CB41EB3DF05}" srcOrd="0" destOrd="0" presId="urn:microsoft.com/office/officeart/2005/8/layout/list1"/>
    <dgm:cxn modelId="{FCF8F2AE-CA13-463F-B385-E88D28CC88BF}" type="presOf" srcId="{EE8E41F8-ACEB-4FA5-AF2C-3BB3FDE8DC4D}" destId="{302B79F5-9D54-4803-B7F8-6CC52DEAB85F}" srcOrd="0" destOrd="0" presId="urn:microsoft.com/office/officeart/2005/8/layout/list1"/>
    <dgm:cxn modelId="{82BD21FA-8C98-42DA-864B-1D20CF21794D}" type="presOf" srcId="{73949BAC-3188-4732-BA8C-18E72C69F339}" destId="{936DCDA8-6553-4809-A497-523AE9BB08CC}" srcOrd="1" destOrd="0" presId="urn:microsoft.com/office/officeart/2005/8/layout/list1"/>
    <dgm:cxn modelId="{49C558BC-3900-407C-A861-749646C6259B}" srcId="{73949BAC-3188-4732-BA8C-18E72C69F339}" destId="{396F9058-3BB4-4FAE-B077-84317A70E495}" srcOrd="0" destOrd="0" parTransId="{D3EFB1F2-A312-4E47-9473-798C9561616A}" sibTransId="{B6587FD0-E3E9-471E-93E2-546739B63779}"/>
    <dgm:cxn modelId="{307902CB-0F93-4824-A19A-F1E56D2A3BA1}" type="presOf" srcId="{D4DD54B1-E67C-4EF9-A8CE-E2524D9F15FE}" destId="{D1853991-4DD3-490C-A74C-5DD75D0F3173}" srcOrd="1" destOrd="0" presId="urn:microsoft.com/office/officeart/2005/8/layout/list1"/>
    <dgm:cxn modelId="{9BA5059D-D0FE-4D6F-A9B3-AAC7AB898890}" type="presOf" srcId="{D54A14CA-CE56-44BE-B636-51453A4D3BF5}" destId="{1BA04FBA-D3A6-4667-AF52-744B68491F2E}" srcOrd="0" destOrd="0" presId="urn:microsoft.com/office/officeart/2005/8/layout/list1"/>
    <dgm:cxn modelId="{B2919708-48AA-4960-B77D-F71E06F1DA75}" srcId="{A0A5F3F2-3DCB-4024-99CD-9C82C7426E6E}" destId="{34D98A6F-2E50-4AB0-93BE-7FAB5964711A}" srcOrd="0" destOrd="0" parTransId="{E048618D-E609-4D2D-A6D3-E9D346AFE560}" sibTransId="{CC3483C8-C86B-4D8E-A6C4-986320940E31}"/>
    <dgm:cxn modelId="{D646FAAB-D856-4089-AD46-04D26B22617F}" type="presParOf" srcId="{302B79F5-9D54-4803-B7F8-6CC52DEAB85F}" destId="{7037E54F-7DEA-4965-95F3-7BD426426A7D}" srcOrd="0" destOrd="0" presId="urn:microsoft.com/office/officeart/2005/8/layout/list1"/>
    <dgm:cxn modelId="{52708C20-B872-4737-BEEA-65F5141DD30D}" type="presParOf" srcId="{7037E54F-7DEA-4965-95F3-7BD426426A7D}" destId="{1A3B2D16-4A2B-44B6-B4C9-2CB41EB3DF05}" srcOrd="0" destOrd="0" presId="urn:microsoft.com/office/officeart/2005/8/layout/list1"/>
    <dgm:cxn modelId="{68518D3C-5580-4104-87C4-2E2E22CA988C}" type="presParOf" srcId="{7037E54F-7DEA-4965-95F3-7BD426426A7D}" destId="{ABA65D7C-C0CD-4DC8-A784-42FFA077DBEF}" srcOrd="1" destOrd="0" presId="urn:microsoft.com/office/officeart/2005/8/layout/list1"/>
    <dgm:cxn modelId="{FA83E203-A1CC-4E6B-8E59-76AC133379A0}" type="presParOf" srcId="{302B79F5-9D54-4803-B7F8-6CC52DEAB85F}" destId="{CE496398-ED8E-42AE-B1E9-BC6CFBE484ED}" srcOrd="1" destOrd="0" presId="urn:microsoft.com/office/officeart/2005/8/layout/list1"/>
    <dgm:cxn modelId="{999EDCED-4EC4-4AF9-BE5D-564A85E2D919}" type="presParOf" srcId="{302B79F5-9D54-4803-B7F8-6CC52DEAB85F}" destId="{ED2F3EF5-64FE-45F1-84D2-E8F194CAE5CE}" srcOrd="2" destOrd="0" presId="urn:microsoft.com/office/officeart/2005/8/layout/list1"/>
    <dgm:cxn modelId="{D6024B68-0ACE-4CB1-A22A-D9C78E754719}" type="presParOf" srcId="{302B79F5-9D54-4803-B7F8-6CC52DEAB85F}" destId="{197F8C84-6BCC-459C-BE70-622FD0BCAF9E}" srcOrd="3" destOrd="0" presId="urn:microsoft.com/office/officeart/2005/8/layout/list1"/>
    <dgm:cxn modelId="{87AD5933-CF89-4B46-ACA0-DA8923EDC860}" type="presParOf" srcId="{302B79F5-9D54-4803-B7F8-6CC52DEAB85F}" destId="{F24311B2-E5B9-4EA8-A417-4937E1ABCE2A}" srcOrd="4" destOrd="0" presId="urn:microsoft.com/office/officeart/2005/8/layout/list1"/>
    <dgm:cxn modelId="{C8476282-D082-49D2-A406-F8E9E175011A}" type="presParOf" srcId="{F24311B2-E5B9-4EA8-A417-4937E1ABCE2A}" destId="{41D36A17-26FE-4187-90DA-1F32336DD16C}" srcOrd="0" destOrd="0" presId="urn:microsoft.com/office/officeart/2005/8/layout/list1"/>
    <dgm:cxn modelId="{033E8373-5EA4-40FC-AF77-57BD08A6D2FB}" type="presParOf" srcId="{F24311B2-E5B9-4EA8-A417-4937E1ABCE2A}" destId="{936DCDA8-6553-4809-A497-523AE9BB08CC}" srcOrd="1" destOrd="0" presId="urn:microsoft.com/office/officeart/2005/8/layout/list1"/>
    <dgm:cxn modelId="{0359207F-97F7-49CA-B1A1-B4634CEE226E}" type="presParOf" srcId="{302B79F5-9D54-4803-B7F8-6CC52DEAB85F}" destId="{EB8A8CC3-4BAC-45C1-B525-DD8D1F79578E}" srcOrd="5" destOrd="0" presId="urn:microsoft.com/office/officeart/2005/8/layout/list1"/>
    <dgm:cxn modelId="{B9223CB7-2815-4200-93AD-14B2B5D8CB7E}" type="presParOf" srcId="{302B79F5-9D54-4803-B7F8-6CC52DEAB85F}" destId="{6F8AB254-2050-4B02-9558-E7CE4B358924}" srcOrd="6" destOrd="0" presId="urn:microsoft.com/office/officeart/2005/8/layout/list1"/>
    <dgm:cxn modelId="{72CC7E1E-23B1-483F-8100-242FA10092C6}" type="presParOf" srcId="{302B79F5-9D54-4803-B7F8-6CC52DEAB85F}" destId="{736B258B-751C-4E13-A2AA-7C9D6C0AF231}" srcOrd="7" destOrd="0" presId="urn:microsoft.com/office/officeart/2005/8/layout/list1"/>
    <dgm:cxn modelId="{E01A77BC-D454-445B-ADFD-E760EFA69351}" type="presParOf" srcId="{302B79F5-9D54-4803-B7F8-6CC52DEAB85F}" destId="{ED150519-46F6-4D08-B2D8-4C0F205346DD}" srcOrd="8" destOrd="0" presId="urn:microsoft.com/office/officeart/2005/8/layout/list1"/>
    <dgm:cxn modelId="{037EC89C-26AC-4175-A751-75A57B11F0B2}" type="presParOf" srcId="{ED150519-46F6-4D08-B2D8-4C0F205346DD}" destId="{EE04397B-C8FA-49CA-AEFF-9AFA209467C9}" srcOrd="0" destOrd="0" presId="urn:microsoft.com/office/officeart/2005/8/layout/list1"/>
    <dgm:cxn modelId="{3BE51C1A-579E-465B-9FA3-CC65D35574F7}" type="presParOf" srcId="{ED150519-46F6-4D08-B2D8-4C0F205346DD}" destId="{56C963B3-6DBD-404E-B666-2FA6F2B60330}" srcOrd="1" destOrd="0" presId="urn:microsoft.com/office/officeart/2005/8/layout/list1"/>
    <dgm:cxn modelId="{FF9076A2-E218-418B-8286-3B643BA04CA5}" type="presParOf" srcId="{302B79F5-9D54-4803-B7F8-6CC52DEAB85F}" destId="{39E69743-5BE0-450F-8943-91D49E6799E7}" srcOrd="9" destOrd="0" presId="urn:microsoft.com/office/officeart/2005/8/layout/list1"/>
    <dgm:cxn modelId="{AD3CEE8B-6283-4892-AA43-D043EE41F268}" type="presParOf" srcId="{302B79F5-9D54-4803-B7F8-6CC52DEAB85F}" destId="{1BA04FBA-D3A6-4667-AF52-744B68491F2E}" srcOrd="10" destOrd="0" presId="urn:microsoft.com/office/officeart/2005/8/layout/list1"/>
    <dgm:cxn modelId="{CF53229B-38CC-407B-BE1D-3E2D42A72D34}" type="presParOf" srcId="{302B79F5-9D54-4803-B7F8-6CC52DEAB85F}" destId="{7F0E15EB-F009-4DFB-84C0-246A44672801}" srcOrd="11" destOrd="0" presId="urn:microsoft.com/office/officeart/2005/8/layout/list1"/>
    <dgm:cxn modelId="{030F5641-FE3D-41E1-9ED4-30FD822A8DAF}" type="presParOf" srcId="{302B79F5-9D54-4803-B7F8-6CC52DEAB85F}" destId="{E8CE0085-4464-406C-982F-F93E032AA8F7}" srcOrd="12" destOrd="0" presId="urn:microsoft.com/office/officeart/2005/8/layout/list1"/>
    <dgm:cxn modelId="{A9F2166C-DC1B-4BD7-A866-F6E3DB85F204}" type="presParOf" srcId="{E8CE0085-4464-406C-982F-F93E032AA8F7}" destId="{8FBF3756-F0C9-4CC9-B4C6-18A36B3F995E}" srcOrd="0" destOrd="0" presId="urn:microsoft.com/office/officeart/2005/8/layout/list1"/>
    <dgm:cxn modelId="{DFFCFDFD-5769-4C20-A950-71D0283969ED}" type="presParOf" srcId="{E8CE0085-4464-406C-982F-F93E032AA8F7}" destId="{D1853991-4DD3-490C-A74C-5DD75D0F3173}" srcOrd="1" destOrd="0" presId="urn:microsoft.com/office/officeart/2005/8/layout/list1"/>
    <dgm:cxn modelId="{9298EC4B-6567-42EE-89D6-A04B5FF72D66}" type="presParOf" srcId="{302B79F5-9D54-4803-B7F8-6CC52DEAB85F}" destId="{FC1C0C75-62CE-4D0C-B029-54E191007509}" srcOrd="13" destOrd="0" presId="urn:microsoft.com/office/officeart/2005/8/layout/list1"/>
    <dgm:cxn modelId="{24A9EC41-C650-4075-88B5-7E9903DDEA51}" type="presParOf" srcId="{302B79F5-9D54-4803-B7F8-6CC52DEAB85F}" destId="{FC44D649-F01E-40E4-833C-5C60FE252853}" srcOrd="14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5DD4-666F-465D-95F9-4A0526DAA4DA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6F2B-7826-4461-B922-1303CBF0EE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1645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5DD4-666F-465D-95F9-4A0526DAA4DA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6F2B-7826-4461-B922-1303CBF0EE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42538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5DD4-666F-465D-95F9-4A0526DAA4DA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6F2B-7826-4461-B922-1303CBF0EE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1584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marL="9939">
              <a:spcBef>
                <a:spcPts val="20"/>
              </a:spcBef>
              <a:defRPr sz="900" b="0" i="0" spc="-4" dirty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r>
              <a:rPr lang="ru-RU" dirty="0" smtClean="0"/>
              <a:t>Рекомендации</a:t>
            </a:r>
            <a:r>
              <a:rPr lang="ru-RU" spc="-94" dirty="0" smtClean="0"/>
              <a:t> </a:t>
            </a:r>
            <a:r>
              <a:rPr lang="ru-RU" spc="8" dirty="0" smtClean="0"/>
              <a:t>по</a:t>
            </a:r>
            <a:r>
              <a:rPr lang="ru-RU" spc="-94" dirty="0" smtClean="0"/>
              <a:t> </a:t>
            </a:r>
            <a:r>
              <a:rPr lang="ru-RU" spc="-8" dirty="0" smtClean="0"/>
              <a:t>разработке</a:t>
            </a:r>
            <a:r>
              <a:rPr lang="ru-RU" spc="-94" dirty="0" smtClean="0"/>
              <a:t> </a:t>
            </a:r>
            <a:r>
              <a:rPr lang="ru-RU" spc="-12" dirty="0" smtClean="0"/>
              <a:t>программы</a:t>
            </a:r>
            <a:r>
              <a:rPr lang="ru-RU" spc="-89" dirty="0" smtClean="0"/>
              <a:t> </a:t>
            </a:r>
            <a:r>
              <a:rPr lang="ru-RU" spc="-8" dirty="0" smtClean="0"/>
              <a:t>развития</a:t>
            </a:r>
            <a:r>
              <a:rPr lang="ru-RU" spc="-94" dirty="0" smtClean="0"/>
              <a:t> </a:t>
            </a:r>
            <a:r>
              <a:rPr lang="ru-RU" dirty="0" smtClean="0"/>
              <a:t>школы</a:t>
            </a:r>
            <a:endParaRPr lang="ru-RU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marL="29817">
              <a:spcBef>
                <a:spcPts val="20"/>
              </a:spcBef>
              <a:defRPr sz="900" b="1" i="0" spc="8" dirty="0">
                <a:solidFill>
                  <a:schemeClr val="bg1"/>
                </a:solidFill>
                <a:latin typeface="Roboto Cn"/>
                <a:cs typeface="Roboto Cn"/>
              </a:defRPr>
            </a:lvl1pPr>
          </a:lstStyle>
          <a:p>
            <a:fld id="{81D60167-4931-47E6-BA6A-407CBD079E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5DD4-666F-465D-95F9-4A0526DAA4DA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6F2B-7826-4461-B922-1303CBF0EE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5683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5DD4-666F-465D-95F9-4A0526DAA4DA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6F2B-7826-4461-B922-1303CBF0EE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81080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5DD4-666F-465D-95F9-4A0526DAA4DA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6F2B-7826-4461-B922-1303CBF0EE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3763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5DD4-666F-465D-95F9-4A0526DAA4DA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6F2B-7826-4461-B922-1303CBF0EE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11186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5DD4-666F-465D-95F9-4A0526DAA4DA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6F2B-7826-4461-B922-1303CBF0EE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0104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5DD4-666F-465D-95F9-4A0526DAA4DA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6F2B-7826-4461-B922-1303CBF0EE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42465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5DD4-666F-465D-95F9-4A0526DAA4DA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6F2B-7826-4461-B922-1303CBF0EE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24570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5DD4-666F-465D-95F9-4A0526DAA4DA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6F2B-7826-4461-B922-1303CBF0EE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52219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05DD4-666F-465D-95F9-4A0526DAA4DA}" type="datetimeFigureOut">
              <a:rPr lang="ru-RU" smtClean="0"/>
              <a:pPr/>
              <a:t>25.02.2024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6F2B-7826-4461-B922-1303CBF0EE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2570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26" Type="http://schemas.openxmlformats.org/officeDocument/2006/relationships/image" Target="../media/image29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5" Type="http://schemas.openxmlformats.org/officeDocument/2006/relationships/image" Target="../media/image28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29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24" Type="http://schemas.openxmlformats.org/officeDocument/2006/relationships/image" Target="../media/image27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28" Type="http://schemas.openxmlformats.org/officeDocument/2006/relationships/image" Target="../media/image31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25.png"/><Relationship Id="rId27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ser\Desktop\&#1052;&#1050;\yashik.mp3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 l="8559" t="49922" r="15841" b="4305"/>
          <a:stretch>
            <a:fillRect/>
          </a:stretch>
        </p:blipFill>
        <p:spPr bwMode="auto">
          <a:xfrm>
            <a:off x="357158" y="1785932"/>
            <a:ext cx="8358246" cy="3134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ject 14"/>
          <p:cNvSpPr txBox="1">
            <a:spLocks/>
          </p:cNvSpPr>
          <p:nvPr/>
        </p:nvSpPr>
        <p:spPr>
          <a:xfrm>
            <a:off x="642910" y="285734"/>
            <a:ext cx="7858180" cy="133177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all" normalizeH="0" baseline="0" noProof="0" dirty="0" smtClean="0">
                <a:ln w="0"/>
                <a:solidFill>
                  <a:srgbClr val="7030A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Программа развития </a:t>
            </a:r>
          </a:p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КГУ «</a:t>
            </a:r>
            <a:r>
              <a:rPr kumimoji="0" lang="ru-RU" sz="2000" b="1" i="0" u="none" strike="noStrike" kern="1200" cap="all" normalizeH="0" baseline="0" noProof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Асенкритовская</a:t>
            </a:r>
            <a:r>
              <a:rPr kumimoji="0" lang="ru-RU" sz="2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 общеобразовательная школа отдела образования района </a:t>
            </a:r>
            <a:r>
              <a:rPr kumimoji="0" lang="ru-RU" sz="2000" b="1" i="0" u="none" strike="noStrike" kern="1200" cap="all" normalizeH="0" baseline="0" noProof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Беимбета</a:t>
            </a:r>
            <a:r>
              <a:rPr kumimoji="0" lang="ru-RU" sz="2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 </a:t>
            </a:r>
            <a:r>
              <a:rPr kumimoji="0" lang="ru-RU" sz="2000" b="1" i="0" u="none" strike="noStrike" kern="1200" cap="all" normalizeH="0" baseline="0" noProof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Майлина</a:t>
            </a:r>
            <a:r>
              <a:rPr kumimoji="0" lang="ru-RU" sz="2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»</a:t>
            </a:r>
          </a:p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/>
                <a:ea typeface="+mj-ea"/>
                <a:cs typeface="Times New Roman"/>
              </a:rPr>
              <a:t>«От эффективности - к успеху»</a:t>
            </a:r>
            <a:endParaRPr kumimoji="0" lang="ru-RU" sz="2400" b="1" i="0" u="none" strike="noStrike" kern="1200" cap="all" normalizeH="0" baseline="0" noProof="0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Times New Roman"/>
              <a:ea typeface="+mj-ea"/>
              <a:cs typeface="Times New Roman"/>
            </a:endParaRPr>
          </a:p>
        </p:txBody>
      </p:sp>
      <p:sp>
        <p:nvSpPr>
          <p:cNvPr id="6" name="object 14"/>
          <p:cNvSpPr txBox="1">
            <a:spLocks/>
          </p:cNvSpPr>
          <p:nvPr/>
        </p:nvSpPr>
        <p:spPr>
          <a:xfrm>
            <a:off x="785786" y="1643056"/>
            <a:ext cx="7500990" cy="32124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all" normalizeH="0" baseline="0" noProof="0" dirty="0" smtClean="0">
                <a:ln w="0"/>
                <a:solidFill>
                  <a:schemeClr val="accent5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На 2023-2028 год</a:t>
            </a:r>
            <a:endParaRPr kumimoji="0" lang="ru-RU" sz="2000" b="1" i="0" u="none" strike="noStrike" kern="1200" cap="all" normalizeH="0" baseline="0" noProof="0" dirty="0">
              <a:ln w="0"/>
              <a:solidFill>
                <a:schemeClr val="accent5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Times New Roman"/>
              <a:ea typeface="+mj-ea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428610"/>
            <a:ext cx="7572428" cy="424731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spcBef>
                <a:spcPts val="1200"/>
              </a:spcBef>
            </a:pPr>
            <a:r>
              <a:rPr lang="en-US" sz="36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1400" i="1" dirty="0" smtClean="0">
                <a:solidFill>
                  <a:srgbClr val="002060"/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1400" i="1" dirty="0" smtClean="0">
                <a:solidFill>
                  <a:srgbClr val="002060"/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smtClean="0">
                <a:solidFill>
                  <a:srgbClr val="002060"/>
                </a:solidFill>
                <a:latin typeface="Arial Narrow" pitchFamily="34" charset="0"/>
              </a:rPr>
              <a:t>Создание </a:t>
            </a:r>
            <a:r>
              <a:rPr lang="ru-RU" sz="1400" i="1" dirty="0" err="1" smtClean="0">
                <a:solidFill>
                  <a:srgbClr val="002060"/>
                </a:solidFill>
                <a:latin typeface="Arial Narrow" pitchFamily="34" charset="0"/>
              </a:rPr>
              <a:t>внутришкольной</a:t>
            </a:r>
            <a:r>
              <a:rPr lang="ru-RU" sz="1400" i="1" dirty="0" smtClean="0">
                <a:solidFill>
                  <a:srgbClr val="002060"/>
                </a:solidFill>
                <a:latin typeface="Arial Narrow" pitchFamily="34" charset="0"/>
              </a:rPr>
              <a:t> системы </a:t>
            </a:r>
            <a:r>
              <a:rPr lang="ru-RU" sz="1400" i="1" dirty="0" err="1" smtClean="0">
                <a:solidFill>
                  <a:srgbClr val="002060"/>
                </a:solidFill>
                <a:latin typeface="Arial Narrow" pitchFamily="34" charset="0"/>
              </a:rPr>
              <a:t>полиязычного</a:t>
            </a:r>
            <a:r>
              <a:rPr lang="ru-RU" sz="1400" i="1" dirty="0" smtClean="0">
                <a:solidFill>
                  <a:srgbClr val="002060"/>
                </a:solidFill>
                <a:latin typeface="Arial Narrow" pitchFamily="34" charset="0"/>
              </a:rPr>
              <a:t> образования 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1400" i="1" dirty="0" smtClean="0">
                <a:solidFill>
                  <a:srgbClr val="002060"/>
                </a:solidFill>
                <a:latin typeface="Arial Narrow" pitchFamily="34" charset="0"/>
              </a:rPr>
              <a:t> Расширение возможностей психолого-педагогического сопровождения одаренных детей, форм индивидуализации профильного обучения (дистанционное обучение, проведение учебных сессий в опорной школе ресурсном центре и др.).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1400" i="1" dirty="0" smtClean="0">
                <a:solidFill>
                  <a:srgbClr val="002060"/>
                </a:solidFill>
                <a:latin typeface="Arial Narrow" pitchFamily="34" charset="0"/>
              </a:rPr>
              <a:t> Повышение эффективности работы методической службы; </a:t>
            </a:r>
          </a:p>
          <a:p>
            <a:pPr>
              <a:spcBef>
                <a:spcPts val="1200"/>
              </a:spcBef>
            </a:pPr>
            <a:r>
              <a:rPr lang="ru-RU" sz="1400" i="1" dirty="0" smtClean="0">
                <a:solidFill>
                  <a:srgbClr val="002060"/>
                </a:solidFill>
                <a:latin typeface="Arial Narrow" pitchFamily="34" charset="0"/>
              </a:rPr>
              <a:t>          - Развитие механизма взаимодействия с близлежащими учреждениями образования</a:t>
            </a:r>
          </a:p>
          <a:p>
            <a:pPr lvl="0">
              <a:spcBef>
                <a:spcPts val="1200"/>
              </a:spcBef>
            </a:pPr>
            <a:r>
              <a:rPr lang="ru-RU" sz="1400" i="1" dirty="0" smtClean="0">
                <a:solidFill>
                  <a:srgbClr val="002060"/>
                </a:solidFill>
                <a:latin typeface="Arial Narrow" pitchFamily="34" charset="0"/>
              </a:rPr>
              <a:t>          - Обучение педагогов новым образовательным технологиям, их внедрение в практику работы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1400" i="1" dirty="0" smtClean="0">
                <a:solidFill>
                  <a:srgbClr val="002060"/>
                </a:solidFill>
                <a:latin typeface="Arial Narrow" pitchFamily="34" charset="0"/>
              </a:rPr>
              <a:t> Внедрение </a:t>
            </a:r>
            <a:r>
              <a:rPr lang="ru-RU" sz="1400" i="1" dirty="0" err="1" smtClean="0">
                <a:solidFill>
                  <a:srgbClr val="002060"/>
                </a:solidFill>
                <a:latin typeface="Arial Narrow" pitchFamily="34" charset="0"/>
              </a:rPr>
              <a:t>внутришкольной</a:t>
            </a:r>
            <a:r>
              <a:rPr lang="ru-RU" sz="1400" i="1" dirty="0" smtClean="0">
                <a:solidFill>
                  <a:srgbClr val="002060"/>
                </a:solidFill>
                <a:latin typeface="Arial Narrow" pitchFamily="34" charset="0"/>
              </a:rPr>
              <a:t> системы рейтинговой оценки деятельности педагогов на основе индикаторов </a:t>
            </a:r>
            <a:r>
              <a:rPr lang="en-US" sz="1400" i="1" dirty="0" smtClean="0">
                <a:solidFill>
                  <a:srgbClr val="002060"/>
                </a:solidFill>
                <a:latin typeface="Arial Narrow" pitchFamily="34" charset="0"/>
              </a:rPr>
              <a:t>KPI</a:t>
            </a:r>
            <a:endParaRPr lang="ru-RU" sz="1400" i="1" dirty="0" smtClean="0">
              <a:solidFill>
                <a:srgbClr val="002060"/>
              </a:solidFill>
              <a:latin typeface="Arial Narrow" pitchFamily="34" charset="0"/>
            </a:endParaRPr>
          </a:p>
          <a:p>
            <a:pPr lvl="0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1400" i="1" dirty="0" smtClean="0">
                <a:solidFill>
                  <a:srgbClr val="002060"/>
                </a:solidFill>
                <a:latin typeface="Arial Narrow" pitchFamily="34" charset="0"/>
              </a:rPr>
              <a:t> Привлечение попечительского совета, социальных партнеров к решению вопросов развития школы;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1400" i="1" dirty="0" smtClean="0">
                <a:solidFill>
                  <a:srgbClr val="002060"/>
                </a:solidFill>
                <a:latin typeface="Arial Narrow" pitchFamily="34" charset="0"/>
              </a:rPr>
              <a:t> Привлечение родителей к участию в жизни школы;</a:t>
            </a:r>
            <a:endParaRPr lang="ru-RU" sz="1400" i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7147" t="38323" r="41376" b="12628"/>
          <a:stretch/>
        </p:blipFill>
        <p:spPr>
          <a:xfrm>
            <a:off x="7879768" y="214296"/>
            <a:ext cx="978512" cy="85725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2958284771"/>
              </p:ext>
            </p:extLst>
          </p:nvPr>
        </p:nvGraphicFramePr>
        <p:xfrm>
          <a:off x="899592" y="627534"/>
          <a:ext cx="7560840" cy="3775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00400" y="1145285"/>
            <a:ext cx="2749550" cy="2947988"/>
            <a:chOff x="3200400" y="1527047"/>
            <a:chExt cx="2749550" cy="3930650"/>
          </a:xfrm>
        </p:grpSpPr>
        <p:sp>
          <p:nvSpPr>
            <p:cNvPr id="3" name="object 3"/>
            <p:cNvSpPr/>
            <p:nvPr/>
          </p:nvSpPr>
          <p:spPr>
            <a:xfrm>
              <a:off x="4038600" y="2880359"/>
              <a:ext cx="1620520" cy="1618615"/>
            </a:xfrm>
            <a:custGeom>
              <a:avLst/>
              <a:gdLst/>
              <a:ahLst/>
              <a:cxnLst/>
              <a:rect l="l" t="t" r="r" b="b"/>
              <a:pathLst>
                <a:path w="1620520" h="1618614">
                  <a:moveTo>
                    <a:pt x="810005" y="0"/>
                  </a:moveTo>
                  <a:lnTo>
                    <a:pt x="762380" y="1397"/>
                  </a:lnTo>
                  <a:lnTo>
                    <a:pt x="715517" y="5461"/>
                  </a:lnTo>
                  <a:lnTo>
                    <a:pt x="669416" y="12191"/>
                  </a:lnTo>
                  <a:lnTo>
                    <a:pt x="624332" y="21336"/>
                  </a:lnTo>
                  <a:lnTo>
                    <a:pt x="580009" y="33019"/>
                  </a:lnTo>
                  <a:lnTo>
                    <a:pt x="536828" y="47116"/>
                  </a:lnTo>
                  <a:lnTo>
                    <a:pt x="494664" y="63626"/>
                  </a:lnTo>
                  <a:lnTo>
                    <a:pt x="453771" y="82295"/>
                  </a:lnTo>
                  <a:lnTo>
                    <a:pt x="414147" y="103124"/>
                  </a:lnTo>
                  <a:lnTo>
                    <a:pt x="375792" y="125984"/>
                  </a:lnTo>
                  <a:lnTo>
                    <a:pt x="338836" y="150875"/>
                  </a:lnTo>
                  <a:lnTo>
                    <a:pt x="303402" y="177800"/>
                  </a:lnTo>
                  <a:lnTo>
                    <a:pt x="269494" y="206501"/>
                  </a:lnTo>
                  <a:lnTo>
                    <a:pt x="237236" y="236981"/>
                  </a:lnTo>
                  <a:lnTo>
                    <a:pt x="206755" y="269239"/>
                  </a:lnTo>
                  <a:lnTo>
                    <a:pt x="177926" y="303149"/>
                  </a:lnTo>
                  <a:lnTo>
                    <a:pt x="151002" y="338454"/>
                  </a:lnTo>
                  <a:lnTo>
                    <a:pt x="126111" y="375412"/>
                  </a:lnTo>
                  <a:lnTo>
                    <a:pt x="103124" y="413765"/>
                  </a:lnTo>
                  <a:lnTo>
                    <a:pt x="82296" y="453389"/>
                  </a:lnTo>
                  <a:lnTo>
                    <a:pt x="63626" y="494284"/>
                  </a:lnTo>
                  <a:lnTo>
                    <a:pt x="47244" y="536320"/>
                  </a:lnTo>
                  <a:lnTo>
                    <a:pt x="33147" y="579501"/>
                  </a:lnTo>
                  <a:lnTo>
                    <a:pt x="21336" y="623697"/>
                  </a:lnTo>
                  <a:lnTo>
                    <a:pt x="12191" y="668781"/>
                  </a:lnTo>
                  <a:lnTo>
                    <a:pt x="5461" y="714882"/>
                  </a:lnTo>
                  <a:lnTo>
                    <a:pt x="1397" y="761745"/>
                  </a:lnTo>
                  <a:lnTo>
                    <a:pt x="0" y="809244"/>
                  </a:lnTo>
                  <a:lnTo>
                    <a:pt x="1397" y="856741"/>
                  </a:lnTo>
                  <a:lnTo>
                    <a:pt x="5461" y="903604"/>
                  </a:lnTo>
                  <a:lnTo>
                    <a:pt x="12191" y="949706"/>
                  </a:lnTo>
                  <a:lnTo>
                    <a:pt x="21336" y="994790"/>
                  </a:lnTo>
                  <a:lnTo>
                    <a:pt x="33147" y="1038987"/>
                  </a:lnTo>
                  <a:lnTo>
                    <a:pt x="47244" y="1082166"/>
                  </a:lnTo>
                  <a:lnTo>
                    <a:pt x="63626" y="1124203"/>
                  </a:lnTo>
                  <a:lnTo>
                    <a:pt x="82296" y="1165097"/>
                  </a:lnTo>
                  <a:lnTo>
                    <a:pt x="103124" y="1204721"/>
                  </a:lnTo>
                  <a:lnTo>
                    <a:pt x="126111" y="1243076"/>
                  </a:lnTo>
                  <a:lnTo>
                    <a:pt x="151002" y="1280033"/>
                  </a:lnTo>
                  <a:lnTo>
                    <a:pt x="177926" y="1315339"/>
                  </a:lnTo>
                  <a:lnTo>
                    <a:pt x="206755" y="1349247"/>
                  </a:lnTo>
                  <a:lnTo>
                    <a:pt x="237236" y="1381506"/>
                  </a:lnTo>
                  <a:lnTo>
                    <a:pt x="269494" y="1411985"/>
                  </a:lnTo>
                  <a:lnTo>
                    <a:pt x="303402" y="1440688"/>
                  </a:lnTo>
                  <a:lnTo>
                    <a:pt x="338836" y="1467612"/>
                  </a:lnTo>
                  <a:lnTo>
                    <a:pt x="375792" y="1492503"/>
                  </a:lnTo>
                  <a:lnTo>
                    <a:pt x="414147" y="1515364"/>
                  </a:lnTo>
                  <a:lnTo>
                    <a:pt x="453771" y="1536191"/>
                  </a:lnTo>
                  <a:lnTo>
                    <a:pt x="494664" y="1554860"/>
                  </a:lnTo>
                  <a:lnTo>
                    <a:pt x="536828" y="1571370"/>
                  </a:lnTo>
                  <a:lnTo>
                    <a:pt x="580009" y="1585467"/>
                  </a:lnTo>
                  <a:lnTo>
                    <a:pt x="624332" y="1597152"/>
                  </a:lnTo>
                  <a:lnTo>
                    <a:pt x="669416" y="1606295"/>
                  </a:lnTo>
                  <a:lnTo>
                    <a:pt x="715517" y="1613027"/>
                  </a:lnTo>
                  <a:lnTo>
                    <a:pt x="762380" y="1617090"/>
                  </a:lnTo>
                  <a:lnTo>
                    <a:pt x="810005" y="1618488"/>
                  </a:lnTo>
                  <a:lnTo>
                    <a:pt x="857630" y="1617090"/>
                  </a:lnTo>
                  <a:lnTo>
                    <a:pt x="904494" y="1613027"/>
                  </a:lnTo>
                  <a:lnTo>
                    <a:pt x="950595" y="1606295"/>
                  </a:lnTo>
                  <a:lnTo>
                    <a:pt x="995679" y="1597152"/>
                  </a:lnTo>
                  <a:lnTo>
                    <a:pt x="1040002" y="1585467"/>
                  </a:lnTo>
                  <a:lnTo>
                    <a:pt x="1083183" y="1571370"/>
                  </a:lnTo>
                  <a:lnTo>
                    <a:pt x="1125347" y="1554860"/>
                  </a:lnTo>
                  <a:lnTo>
                    <a:pt x="1166240" y="1536191"/>
                  </a:lnTo>
                  <a:lnTo>
                    <a:pt x="1205864" y="1515364"/>
                  </a:lnTo>
                  <a:lnTo>
                    <a:pt x="1244219" y="1492503"/>
                  </a:lnTo>
                  <a:lnTo>
                    <a:pt x="1281176" y="1467612"/>
                  </a:lnTo>
                  <a:lnTo>
                    <a:pt x="1316609" y="1440688"/>
                  </a:lnTo>
                  <a:lnTo>
                    <a:pt x="1350517" y="1411985"/>
                  </a:lnTo>
                  <a:lnTo>
                    <a:pt x="1382776" y="1381506"/>
                  </a:lnTo>
                  <a:lnTo>
                    <a:pt x="1413255" y="1349247"/>
                  </a:lnTo>
                  <a:lnTo>
                    <a:pt x="1442085" y="1315339"/>
                  </a:lnTo>
                  <a:lnTo>
                    <a:pt x="1469009" y="1280033"/>
                  </a:lnTo>
                  <a:lnTo>
                    <a:pt x="1493901" y="1243076"/>
                  </a:lnTo>
                  <a:lnTo>
                    <a:pt x="1516888" y="1204721"/>
                  </a:lnTo>
                  <a:lnTo>
                    <a:pt x="1537715" y="1165097"/>
                  </a:lnTo>
                  <a:lnTo>
                    <a:pt x="1556385" y="1124203"/>
                  </a:lnTo>
                  <a:lnTo>
                    <a:pt x="1572767" y="1082166"/>
                  </a:lnTo>
                  <a:lnTo>
                    <a:pt x="1586864" y="1038987"/>
                  </a:lnTo>
                  <a:lnTo>
                    <a:pt x="1598676" y="994790"/>
                  </a:lnTo>
                  <a:lnTo>
                    <a:pt x="1607820" y="949706"/>
                  </a:lnTo>
                  <a:lnTo>
                    <a:pt x="1614551" y="903604"/>
                  </a:lnTo>
                  <a:lnTo>
                    <a:pt x="1618614" y="856741"/>
                  </a:lnTo>
                  <a:lnTo>
                    <a:pt x="1620012" y="809244"/>
                  </a:lnTo>
                  <a:lnTo>
                    <a:pt x="1618614" y="761745"/>
                  </a:lnTo>
                  <a:lnTo>
                    <a:pt x="1614551" y="714882"/>
                  </a:lnTo>
                  <a:lnTo>
                    <a:pt x="1607820" y="668781"/>
                  </a:lnTo>
                  <a:lnTo>
                    <a:pt x="1598676" y="623697"/>
                  </a:lnTo>
                  <a:lnTo>
                    <a:pt x="1586864" y="579501"/>
                  </a:lnTo>
                  <a:lnTo>
                    <a:pt x="1572767" y="536320"/>
                  </a:lnTo>
                  <a:lnTo>
                    <a:pt x="1556385" y="494284"/>
                  </a:lnTo>
                  <a:lnTo>
                    <a:pt x="1537715" y="453389"/>
                  </a:lnTo>
                  <a:lnTo>
                    <a:pt x="1516888" y="413765"/>
                  </a:lnTo>
                  <a:lnTo>
                    <a:pt x="1493901" y="375412"/>
                  </a:lnTo>
                  <a:lnTo>
                    <a:pt x="1469009" y="338454"/>
                  </a:lnTo>
                  <a:lnTo>
                    <a:pt x="1442085" y="303149"/>
                  </a:lnTo>
                  <a:lnTo>
                    <a:pt x="1413255" y="269239"/>
                  </a:lnTo>
                  <a:lnTo>
                    <a:pt x="1382776" y="236981"/>
                  </a:lnTo>
                  <a:lnTo>
                    <a:pt x="1350517" y="206501"/>
                  </a:lnTo>
                  <a:lnTo>
                    <a:pt x="1316609" y="177800"/>
                  </a:lnTo>
                  <a:lnTo>
                    <a:pt x="1281176" y="150875"/>
                  </a:lnTo>
                  <a:lnTo>
                    <a:pt x="1244219" y="125984"/>
                  </a:lnTo>
                  <a:lnTo>
                    <a:pt x="1205864" y="103124"/>
                  </a:lnTo>
                  <a:lnTo>
                    <a:pt x="1166240" y="82295"/>
                  </a:lnTo>
                  <a:lnTo>
                    <a:pt x="1125347" y="63626"/>
                  </a:lnTo>
                  <a:lnTo>
                    <a:pt x="1083183" y="47116"/>
                  </a:lnTo>
                  <a:lnTo>
                    <a:pt x="1040002" y="33019"/>
                  </a:lnTo>
                  <a:lnTo>
                    <a:pt x="995679" y="21336"/>
                  </a:lnTo>
                  <a:lnTo>
                    <a:pt x="950595" y="12191"/>
                  </a:lnTo>
                  <a:lnTo>
                    <a:pt x="904494" y="5461"/>
                  </a:lnTo>
                  <a:lnTo>
                    <a:pt x="857630" y="1397"/>
                  </a:lnTo>
                  <a:lnTo>
                    <a:pt x="810005" y="0"/>
                  </a:lnTo>
                  <a:close/>
                </a:path>
              </a:pathLst>
            </a:custGeom>
            <a:solidFill>
              <a:srgbClr val="DCDCDC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276600" y="2517647"/>
              <a:ext cx="2667000" cy="2933700"/>
            </a:xfrm>
            <a:custGeom>
              <a:avLst/>
              <a:gdLst/>
              <a:ahLst/>
              <a:cxnLst/>
              <a:rect l="l" t="t" r="r" b="b"/>
              <a:pathLst>
                <a:path w="2667000" h="2933700">
                  <a:moveTo>
                    <a:pt x="0" y="1143000"/>
                  </a:moveTo>
                  <a:lnTo>
                    <a:pt x="1524000" y="1219200"/>
                  </a:lnTo>
                </a:path>
                <a:path w="2667000" h="2933700">
                  <a:moveTo>
                    <a:pt x="838200" y="0"/>
                  </a:moveTo>
                  <a:lnTo>
                    <a:pt x="1752600" y="914400"/>
                  </a:lnTo>
                </a:path>
                <a:path w="2667000" h="2933700">
                  <a:moveTo>
                    <a:pt x="1752600" y="1524000"/>
                  </a:moveTo>
                  <a:lnTo>
                    <a:pt x="934212" y="2933700"/>
                  </a:lnTo>
                </a:path>
                <a:path w="2667000" h="2933700">
                  <a:moveTo>
                    <a:pt x="2295144" y="1411224"/>
                  </a:moveTo>
                  <a:lnTo>
                    <a:pt x="2653029" y="1482597"/>
                  </a:lnTo>
                </a:path>
                <a:path w="2667000" h="2933700">
                  <a:moveTo>
                    <a:pt x="2133600" y="990600"/>
                  </a:moveTo>
                  <a:lnTo>
                    <a:pt x="2667000" y="15240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677155" y="3270503"/>
              <a:ext cx="894715" cy="894715"/>
            </a:xfrm>
            <a:custGeom>
              <a:avLst/>
              <a:gdLst/>
              <a:ahLst/>
              <a:cxnLst/>
              <a:rect l="l" t="t" r="r" b="b"/>
              <a:pathLst>
                <a:path w="894714" h="894714">
                  <a:moveTo>
                    <a:pt x="447294" y="0"/>
                  </a:moveTo>
                  <a:lnTo>
                    <a:pt x="398526" y="2667"/>
                  </a:lnTo>
                  <a:lnTo>
                    <a:pt x="351282" y="10287"/>
                  </a:lnTo>
                  <a:lnTo>
                    <a:pt x="305943" y="22860"/>
                  </a:lnTo>
                  <a:lnTo>
                    <a:pt x="262509" y="39750"/>
                  </a:lnTo>
                  <a:lnTo>
                    <a:pt x="221488" y="61087"/>
                  </a:lnTo>
                  <a:lnTo>
                    <a:pt x="183134" y="86233"/>
                  </a:lnTo>
                  <a:lnTo>
                    <a:pt x="147574" y="115188"/>
                  </a:lnTo>
                  <a:lnTo>
                    <a:pt x="115189" y="147574"/>
                  </a:lnTo>
                  <a:lnTo>
                    <a:pt x="86233" y="183134"/>
                  </a:lnTo>
                  <a:lnTo>
                    <a:pt x="61087" y="221487"/>
                  </a:lnTo>
                  <a:lnTo>
                    <a:pt x="39751" y="262509"/>
                  </a:lnTo>
                  <a:lnTo>
                    <a:pt x="22860" y="305943"/>
                  </a:lnTo>
                  <a:lnTo>
                    <a:pt x="10287" y="351282"/>
                  </a:lnTo>
                  <a:lnTo>
                    <a:pt x="2667" y="398526"/>
                  </a:lnTo>
                  <a:lnTo>
                    <a:pt x="0" y="447294"/>
                  </a:lnTo>
                  <a:lnTo>
                    <a:pt x="2667" y="496062"/>
                  </a:lnTo>
                  <a:lnTo>
                    <a:pt x="10287" y="543306"/>
                  </a:lnTo>
                  <a:lnTo>
                    <a:pt x="22860" y="588645"/>
                  </a:lnTo>
                  <a:lnTo>
                    <a:pt x="39751" y="632079"/>
                  </a:lnTo>
                  <a:lnTo>
                    <a:pt x="61087" y="673100"/>
                  </a:lnTo>
                  <a:lnTo>
                    <a:pt x="86233" y="711454"/>
                  </a:lnTo>
                  <a:lnTo>
                    <a:pt x="115189" y="747014"/>
                  </a:lnTo>
                  <a:lnTo>
                    <a:pt x="147574" y="779399"/>
                  </a:lnTo>
                  <a:lnTo>
                    <a:pt x="183134" y="808355"/>
                  </a:lnTo>
                  <a:lnTo>
                    <a:pt x="221488" y="833501"/>
                  </a:lnTo>
                  <a:lnTo>
                    <a:pt x="262509" y="854837"/>
                  </a:lnTo>
                  <a:lnTo>
                    <a:pt x="305943" y="871728"/>
                  </a:lnTo>
                  <a:lnTo>
                    <a:pt x="351282" y="884301"/>
                  </a:lnTo>
                  <a:lnTo>
                    <a:pt x="398526" y="891921"/>
                  </a:lnTo>
                  <a:lnTo>
                    <a:pt x="447294" y="894588"/>
                  </a:lnTo>
                  <a:lnTo>
                    <a:pt x="496062" y="891921"/>
                  </a:lnTo>
                  <a:lnTo>
                    <a:pt x="543306" y="884301"/>
                  </a:lnTo>
                  <a:lnTo>
                    <a:pt x="588645" y="871728"/>
                  </a:lnTo>
                  <a:lnTo>
                    <a:pt x="632079" y="854837"/>
                  </a:lnTo>
                  <a:lnTo>
                    <a:pt x="673100" y="833501"/>
                  </a:lnTo>
                  <a:lnTo>
                    <a:pt x="711454" y="808355"/>
                  </a:lnTo>
                  <a:lnTo>
                    <a:pt x="747014" y="779399"/>
                  </a:lnTo>
                  <a:lnTo>
                    <a:pt x="779399" y="747014"/>
                  </a:lnTo>
                  <a:lnTo>
                    <a:pt x="808355" y="711454"/>
                  </a:lnTo>
                  <a:lnTo>
                    <a:pt x="833501" y="673100"/>
                  </a:lnTo>
                  <a:lnTo>
                    <a:pt x="854837" y="632079"/>
                  </a:lnTo>
                  <a:lnTo>
                    <a:pt x="871728" y="588645"/>
                  </a:lnTo>
                  <a:lnTo>
                    <a:pt x="884301" y="543306"/>
                  </a:lnTo>
                  <a:lnTo>
                    <a:pt x="891921" y="496062"/>
                  </a:lnTo>
                  <a:lnTo>
                    <a:pt x="894588" y="447294"/>
                  </a:lnTo>
                  <a:lnTo>
                    <a:pt x="891921" y="398526"/>
                  </a:lnTo>
                  <a:lnTo>
                    <a:pt x="884301" y="351282"/>
                  </a:lnTo>
                  <a:lnTo>
                    <a:pt x="871728" y="305943"/>
                  </a:lnTo>
                  <a:lnTo>
                    <a:pt x="854837" y="262509"/>
                  </a:lnTo>
                  <a:lnTo>
                    <a:pt x="833501" y="221487"/>
                  </a:lnTo>
                  <a:lnTo>
                    <a:pt x="808355" y="183134"/>
                  </a:lnTo>
                  <a:lnTo>
                    <a:pt x="779399" y="147574"/>
                  </a:lnTo>
                  <a:lnTo>
                    <a:pt x="747014" y="115188"/>
                  </a:lnTo>
                  <a:lnTo>
                    <a:pt x="711454" y="86233"/>
                  </a:lnTo>
                  <a:lnTo>
                    <a:pt x="673100" y="61087"/>
                  </a:lnTo>
                  <a:lnTo>
                    <a:pt x="632079" y="39750"/>
                  </a:lnTo>
                  <a:lnTo>
                    <a:pt x="588645" y="22860"/>
                  </a:lnTo>
                  <a:lnTo>
                    <a:pt x="543306" y="10287"/>
                  </a:lnTo>
                  <a:lnTo>
                    <a:pt x="496062" y="2667"/>
                  </a:lnTo>
                  <a:lnTo>
                    <a:pt x="447294" y="0"/>
                  </a:lnTo>
                  <a:close/>
                </a:path>
              </a:pathLst>
            </a:custGeom>
            <a:solidFill>
              <a:srgbClr val="C0C0C0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200400" y="1527047"/>
              <a:ext cx="1146175" cy="1153795"/>
            </a:xfrm>
            <a:custGeom>
              <a:avLst/>
              <a:gdLst/>
              <a:ahLst/>
              <a:cxnLst/>
              <a:rect l="l" t="t" r="r" b="b"/>
              <a:pathLst>
                <a:path w="1146175" h="1153795">
                  <a:moveTo>
                    <a:pt x="573024" y="0"/>
                  </a:moveTo>
                  <a:lnTo>
                    <a:pt x="526034" y="1904"/>
                  </a:lnTo>
                  <a:lnTo>
                    <a:pt x="480060" y="7492"/>
                  </a:lnTo>
                  <a:lnTo>
                    <a:pt x="435355" y="16763"/>
                  </a:lnTo>
                  <a:lnTo>
                    <a:pt x="391922" y="29337"/>
                  </a:lnTo>
                  <a:lnTo>
                    <a:pt x="350012" y="45338"/>
                  </a:lnTo>
                  <a:lnTo>
                    <a:pt x="309752" y="64388"/>
                  </a:lnTo>
                  <a:lnTo>
                    <a:pt x="271145" y="86360"/>
                  </a:lnTo>
                  <a:lnTo>
                    <a:pt x="234569" y="111251"/>
                  </a:lnTo>
                  <a:lnTo>
                    <a:pt x="200151" y="138811"/>
                  </a:lnTo>
                  <a:lnTo>
                    <a:pt x="167766" y="168910"/>
                  </a:lnTo>
                  <a:lnTo>
                    <a:pt x="137922" y="201422"/>
                  </a:lnTo>
                  <a:lnTo>
                    <a:pt x="110489" y="236092"/>
                  </a:lnTo>
                  <a:lnTo>
                    <a:pt x="85851" y="272923"/>
                  </a:lnTo>
                  <a:lnTo>
                    <a:pt x="64008" y="311657"/>
                  </a:lnTo>
                  <a:lnTo>
                    <a:pt x="45085" y="352171"/>
                  </a:lnTo>
                  <a:lnTo>
                    <a:pt x="29210" y="394462"/>
                  </a:lnTo>
                  <a:lnTo>
                    <a:pt x="16637" y="438150"/>
                  </a:lnTo>
                  <a:lnTo>
                    <a:pt x="7493" y="483107"/>
                  </a:lnTo>
                  <a:lnTo>
                    <a:pt x="1905" y="529463"/>
                  </a:lnTo>
                  <a:lnTo>
                    <a:pt x="0" y="576706"/>
                  </a:lnTo>
                  <a:lnTo>
                    <a:pt x="1905" y="623951"/>
                  </a:lnTo>
                  <a:lnTo>
                    <a:pt x="7493" y="670178"/>
                  </a:lnTo>
                  <a:lnTo>
                    <a:pt x="16637" y="715263"/>
                  </a:lnTo>
                  <a:lnTo>
                    <a:pt x="29210" y="758951"/>
                  </a:lnTo>
                  <a:lnTo>
                    <a:pt x="45085" y="801115"/>
                  </a:lnTo>
                  <a:lnTo>
                    <a:pt x="64008" y="841755"/>
                  </a:lnTo>
                  <a:lnTo>
                    <a:pt x="85851" y="880490"/>
                  </a:lnTo>
                  <a:lnTo>
                    <a:pt x="110489" y="917321"/>
                  </a:lnTo>
                  <a:lnTo>
                    <a:pt x="137922" y="951991"/>
                  </a:lnTo>
                  <a:lnTo>
                    <a:pt x="167766" y="984503"/>
                  </a:lnTo>
                  <a:lnTo>
                    <a:pt x="200151" y="1014602"/>
                  </a:lnTo>
                  <a:lnTo>
                    <a:pt x="234569" y="1042162"/>
                  </a:lnTo>
                  <a:lnTo>
                    <a:pt x="271145" y="1067053"/>
                  </a:lnTo>
                  <a:lnTo>
                    <a:pt x="309752" y="1089025"/>
                  </a:lnTo>
                  <a:lnTo>
                    <a:pt x="350012" y="1108075"/>
                  </a:lnTo>
                  <a:lnTo>
                    <a:pt x="391922" y="1123950"/>
                  </a:lnTo>
                  <a:lnTo>
                    <a:pt x="435355" y="1136650"/>
                  </a:lnTo>
                  <a:lnTo>
                    <a:pt x="480060" y="1145921"/>
                  </a:lnTo>
                  <a:lnTo>
                    <a:pt x="526034" y="1151509"/>
                  </a:lnTo>
                  <a:lnTo>
                    <a:pt x="573024" y="1153414"/>
                  </a:lnTo>
                  <a:lnTo>
                    <a:pt x="620140" y="1151509"/>
                  </a:lnTo>
                  <a:lnTo>
                    <a:pt x="665988" y="1145921"/>
                  </a:lnTo>
                  <a:lnTo>
                    <a:pt x="710819" y="1136650"/>
                  </a:lnTo>
                  <a:lnTo>
                    <a:pt x="754252" y="1123950"/>
                  </a:lnTo>
                  <a:lnTo>
                    <a:pt x="796163" y="1108075"/>
                  </a:lnTo>
                  <a:lnTo>
                    <a:pt x="836422" y="1089025"/>
                  </a:lnTo>
                  <a:lnTo>
                    <a:pt x="874902" y="1067053"/>
                  </a:lnTo>
                  <a:lnTo>
                    <a:pt x="911478" y="1042162"/>
                  </a:lnTo>
                  <a:lnTo>
                    <a:pt x="946023" y="1014602"/>
                  </a:lnTo>
                  <a:lnTo>
                    <a:pt x="978280" y="984503"/>
                  </a:lnTo>
                  <a:lnTo>
                    <a:pt x="1008126" y="951991"/>
                  </a:lnTo>
                  <a:lnTo>
                    <a:pt x="1035558" y="917321"/>
                  </a:lnTo>
                  <a:lnTo>
                    <a:pt x="1060196" y="880490"/>
                  </a:lnTo>
                  <a:lnTo>
                    <a:pt x="1082039" y="841755"/>
                  </a:lnTo>
                  <a:lnTo>
                    <a:pt x="1100963" y="801115"/>
                  </a:lnTo>
                  <a:lnTo>
                    <a:pt x="1116838" y="758951"/>
                  </a:lnTo>
                  <a:lnTo>
                    <a:pt x="1129411" y="715263"/>
                  </a:lnTo>
                  <a:lnTo>
                    <a:pt x="1138554" y="670178"/>
                  </a:lnTo>
                  <a:lnTo>
                    <a:pt x="1144142" y="623951"/>
                  </a:lnTo>
                  <a:lnTo>
                    <a:pt x="1146048" y="576706"/>
                  </a:lnTo>
                  <a:lnTo>
                    <a:pt x="1144142" y="529463"/>
                  </a:lnTo>
                  <a:lnTo>
                    <a:pt x="1138554" y="483107"/>
                  </a:lnTo>
                  <a:lnTo>
                    <a:pt x="1129411" y="438150"/>
                  </a:lnTo>
                  <a:lnTo>
                    <a:pt x="1116838" y="394462"/>
                  </a:lnTo>
                  <a:lnTo>
                    <a:pt x="1100963" y="352171"/>
                  </a:lnTo>
                  <a:lnTo>
                    <a:pt x="1082039" y="311657"/>
                  </a:lnTo>
                  <a:lnTo>
                    <a:pt x="1060196" y="272923"/>
                  </a:lnTo>
                  <a:lnTo>
                    <a:pt x="1035558" y="236092"/>
                  </a:lnTo>
                  <a:lnTo>
                    <a:pt x="1008126" y="201422"/>
                  </a:lnTo>
                  <a:lnTo>
                    <a:pt x="978280" y="168910"/>
                  </a:lnTo>
                  <a:lnTo>
                    <a:pt x="946023" y="138811"/>
                  </a:lnTo>
                  <a:lnTo>
                    <a:pt x="911478" y="111251"/>
                  </a:lnTo>
                  <a:lnTo>
                    <a:pt x="874902" y="86360"/>
                  </a:lnTo>
                  <a:lnTo>
                    <a:pt x="836422" y="64388"/>
                  </a:lnTo>
                  <a:lnTo>
                    <a:pt x="796163" y="45338"/>
                  </a:lnTo>
                  <a:lnTo>
                    <a:pt x="754252" y="29337"/>
                  </a:lnTo>
                  <a:lnTo>
                    <a:pt x="710819" y="16763"/>
                  </a:lnTo>
                  <a:lnTo>
                    <a:pt x="665988" y="7492"/>
                  </a:lnTo>
                  <a:lnTo>
                    <a:pt x="620140" y="1904"/>
                  </a:lnTo>
                  <a:lnTo>
                    <a:pt x="573024" y="0"/>
                  </a:lnTo>
                  <a:close/>
                </a:path>
              </a:pathLst>
            </a:custGeom>
            <a:solidFill>
              <a:srgbClr val="EAEAEA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35451" y="1563623"/>
              <a:ext cx="1072896" cy="1085088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3235451" y="1563623"/>
              <a:ext cx="1079500" cy="1087120"/>
            </a:xfrm>
            <a:custGeom>
              <a:avLst/>
              <a:gdLst/>
              <a:ahLst/>
              <a:cxnLst/>
              <a:rect l="l" t="t" r="r" b="b"/>
              <a:pathLst>
                <a:path w="1079500" h="1087120">
                  <a:moveTo>
                    <a:pt x="539496" y="0"/>
                  </a:moveTo>
                  <a:lnTo>
                    <a:pt x="492887" y="2031"/>
                  </a:lnTo>
                  <a:lnTo>
                    <a:pt x="447548" y="7874"/>
                  </a:lnTo>
                  <a:lnTo>
                    <a:pt x="403351" y="17399"/>
                  </a:lnTo>
                  <a:lnTo>
                    <a:pt x="360552" y="30606"/>
                  </a:lnTo>
                  <a:lnTo>
                    <a:pt x="319405" y="47116"/>
                  </a:lnTo>
                  <a:lnTo>
                    <a:pt x="279908" y="66928"/>
                  </a:lnTo>
                  <a:lnTo>
                    <a:pt x="242443" y="89788"/>
                  </a:lnTo>
                  <a:lnTo>
                    <a:pt x="207010" y="115442"/>
                  </a:lnTo>
                  <a:lnTo>
                    <a:pt x="173736" y="143890"/>
                  </a:lnTo>
                  <a:lnTo>
                    <a:pt x="142875" y="175005"/>
                  </a:lnTo>
                  <a:lnTo>
                    <a:pt x="114681" y="208406"/>
                  </a:lnTo>
                  <a:lnTo>
                    <a:pt x="89153" y="244093"/>
                  </a:lnTo>
                  <a:lnTo>
                    <a:pt x="66421" y="281939"/>
                  </a:lnTo>
                  <a:lnTo>
                    <a:pt x="46862" y="321563"/>
                  </a:lnTo>
                  <a:lnTo>
                    <a:pt x="30352" y="363092"/>
                  </a:lnTo>
                  <a:lnTo>
                    <a:pt x="17399" y="406146"/>
                  </a:lnTo>
                  <a:lnTo>
                    <a:pt x="7874" y="450596"/>
                  </a:lnTo>
                  <a:lnTo>
                    <a:pt x="2031" y="496442"/>
                  </a:lnTo>
                  <a:lnTo>
                    <a:pt x="0" y="543305"/>
                  </a:lnTo>
                  <a:lnTo>
                    <a:pt x="2031" y="590168"/>
                  </a:lnTo>
                  <a:lnTo>
                    <a:pt x="7874" y="636015"/>
                  </a:lnTo>
                  <a:lnTo>
                    <a:pt x="17399" y="680465"/>
                  </a:lnTo>
                  <a:lnTo>
                    <a:pt x="30352" y="723518"/>
                  </a:lnTo>
                  <a:lnTo>
                    <a:pt x="46862" y="765048"/>
                  </a:lnTo>
                  <a:lnTo>
                    <a:pt x="66421" y="804672"/>
                  </a:lnTo>
                  <a:lnTo>
                    <a:pt x="89153" y="842517"/>
                  </a:lnTo>
                  <a:lnTo>
                    <a:pt x="114681" y="878204"/>
                  </a:lnTo>
                  <a:lnTo>
                    <a:pt x="142875" y="911605"/>
                  </a:lnTo>
                  <a:lnTo>
                    <a:pt x="173736" y="942721"/>
                  </a:lnTo>
                  <a:lnTo>
                    <a:pt x="207010" y="971168"/>
                  </a:lnTo>
                  <a:lnTo>
                    <a:pt x="242443" y="996823"/>
                  </a:lnTo>
                  <a:lnTo>
                    <a:pt x="279908" y="1019683"/>
                  </a:lnTo>
                  <a:lnTo>
                    <a:pt x="319405" y="1039495"/>
                  </a:lnTo>
                  <a:lnTo>
                    <a:pt x="360552" y="1056004"/>
                  </a:lnTo>
                  <a:lnTo>
                    <a:pt x="403351" y="1069213"/>
                  </a:lnTo>
                  <a:lnTo>
                    <a:pt x="447548" y="1078738"/>
                  </a:lnTo>
                  <a:lnTo>
                    <a:pt x="492887" y="1084579"/>
                  </a:lnTo>
                  <a:lnTo>
                    <a:pt x="539496" y="1086612"/>
                  </a:lnTo>
                  <a:lnTo>
                    <a:pt x="585977" y="1084579"/>
                  </a:lnTo>
                  <a:lnTo>
                    <a:pt x="631444" y="1078738"/>
                  </a:lnTo>
                  <a:lnTo>
                    <a:pt x="675639" y="1069213"/>
                  </a:lnTo>
                  <a:lnTo>
                    <a:pt x="718438" y="1056004"/>
                  </a:lnTo>
                  <a:lnTo>
                    <a:pt x="759587" y="1039495"/>
                  </a:lnTo>
                  <a:lnTo>
                    <a:pt x="799084" y="1019683"/>
                  </a:lnTo>
                  <a:lnTo>
                    <a:pt x="836549" y="996823"/>
                  </a:lnTo>
                  <a:lnTo>
                    <a:pt x="871982" y="971168"/>
                  </a:lnTo>
                  <a:lnTo>
                    <a:pt x="905256" y="942721"/>
                  </a:lnTo>
                  <a:lnTo>
                    <a:pt x="936117" y="911605"/>
                  </a:lnTo>
                  <a:lnTo>
                    <a:pt x="964311" y="878204"/>
                  </a:lnTo>
                  <a:lnTo>
                    <a:pt x="989838" y="842517"/>
                  </a:lnTo>
                  <a:lnTo>
                    <a:pt x="1012571" y="804672"/>
                  </a:lnTo>
                  <a:lnTo>
                    <a:pt x="1032128" y="765048"/>
                  </a:lnTo>
                  <a:lnTo>
                    <a:pt x="1048639" y="723518"/>
                  </a:lnTo>
                  <a:lnTo>
                    <a:pt x="1061593" y="680465"/>
                  </a:lnTo>
                  <a:lnTo>
                    <a:pt x="1071118" y="636015"/>
                  </a:lnTo>
                  <a:lnTo>
                    <a:pt x="1076960" y="590168"/>
                  </a:lnTo>
                  <a:lnTo>
                    <a:pt x="1078992" y="543305"/>
                  </a:lnTo>
                  <a:lnTo>
                    <a:pt x="1076960" y="496442"/>
                  </a:lnTo>
                  <a:lnTo>
                    <a:pt x="1071118" y="450596"/>
                  </a:lnTo>
                  <a:lnTo>
                    <a:pt x="1061593" y="406146"/>
                  </a:lnTo>
                  <a:lnTo>
                    <a:pt x="1048639" y="363092"/>
                  </a:lnTo>
                  <a:lnTo>
                    <a:pt x="1032128" y="321563"/>
                  </a:lnTo>
                  <a:lnTo>
                    <a:pt x="1012571" y="281939"/>
                  </a:lnTo>
                  <a:lnTo>
                    <a:pt x="989838" y="244093"/>
                  </a:lnTo>
                  <a:lnTo>
                    <a:pt x="964311" y="208406"/>
                  </a:lnTo>
                  <a:lnTo>
                    <a:pt x="936117" y="175005"/>
                  </a:lnTo>
                  <a:lnTo>
                    <a:pt x="905256" y="143890"/>
                  </a:lnTo>
                  <a:lnTo>
                    <a:pt x="871982" y="115442"/>
                  </a:lnTo>
                  <a:lnTo>
                    <a:pt x="836549" y="89788"/>
                  </a:lnTo>
                  <a:lnTo>
                    <a:pt x="799084" y="66928"/>
                  </a:lnTo>
                  <a:lnTo>
                    <a:pt x="759587" y="47116"/>
                  </a:lnTo>
                  <a:lnTo>
                    <a:pt x="718438" y="30606"/>
                  </a:lnTo>
                  <a:lnTo>
                    <a:pt x="675639" y="17399"/>
                  </a:lnTo>
                  <a:lnTo>
                    <a:pt x="631444" y="7874"/>
                  </a:lnTo>
                  <a:lnTo>
                    <a:pt x="585977" y="2031"/>
                  </a:lnTo>
                  <a:lnTo>
                    <a:pt x="539496" y="0"/>
                  </a:lnTo>
                  <a:close/>
                </a:path>
              </a:pathLst>
            </a:custGeom>
            <a:solidFill>
              <a:srgbClr val="800080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46119" y="1609343"/>
              <a:ext cx="790956" cy="678179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3584448" y="2001011"/>
              <a:ext cx="719455" cy="633730"/>
            </a:xfrm>
            <a:custGeom>
              <a:avLst/>
              <a:gdLst/>
              <a:ahLst/>
              <a:cxnLst/>
              <a:rect l="l" t="t" r="r" b="b"/>
              <a:pathLst>
                <a:path w="719454" h="633730">
                  <a:moveTo>
                    <a:pt x="719201" y="160147"/>
                  </a:moveTo>
                  <a:lnTo>
                    <a:pt x="718693" y="116205"/>
                  </a:lnTo>
                  <a:lnTo>
                    <a:pt x="710819" y="78994"/>
                  </a:lnTo>
                  <a:lnTo>
                    <a:pt x="695325" y="50419"/>
                  </a:lnTo>
                  <a:lnTo>
                    <a:pt x="672338" y="32004"/>
                  </a:lnTo>
                  <a:lnTo>
                    <a:pt x="672642" y="34937"/>
                  </a:lnTo>
                  <a:lnTo>
                    <a:pt x="664972" y="20701"/>
                  </a:lnTo>
                  <a:lnTo>
                    <a:pt x="639191" y="0"/>
                  </a:lnTo>
                  <a:lnTo>
                    <a:pt x="641096" y="19050"/>
                  </a:lnTo>
                  <a:lnTo>
                    <a:pt x="641858" y="38989"/>
                  </a:lnTo>
                  <a:lnTo>
                    <a:pt x="632968" y="128397"/>
                  </a:lnTo>
                  <a:lnTo>
                    <a:pt x="621919" y="175514"/>
                  </a:lnTo>
                  <a:lnTo>
                    <a:pt x="606806" y="222758"/>
                  </a:lnTo>
                  <a:lnTo>
                    <a:pt x="588137" y="269240"/>
                  </a:lnTo>
                  <a:lnTo>
                    <a:pt x="566293" y="314452"/>
                  </a:lnTo>
                  <a:lnTo>
                    <a:pt x="541655" y="357759"/>
                  </a:lnTo>
                  <a:lnTo>
                    <a:pt x="514604" y="398272"/>
                  </a:lnTo>
                  <a:lnTo>
                    <a:pt x="483958" y="431190"/>
                  </a:lnTo>
                  <a:lnTo>
                    <a:pt x="441706" y="469773"/>
                  </a:lnTo>
                  <a:lnTo>
                    <a:pt x="392963" y="504863"/>
                  </a:lnTo>
                  <a:lnTo>
                    <a:pt x="356235" y="517779"/>
                  </a:lnTo>
                  <a:lnTo>
                    <a:pt x="300101" y="530479"/>
                  </a:lnTo>
                  <a:lnTo>
                    <a:pt x="248285" y="535432"/>
                  </a:lnTo>
                  <a:lnTo>
                    <a:pt x="198374" y="535432"/>
                  </a:lnTo>
                  <a:lnTo>
                    <a:pt x="151892" y="530098"/>
                  </a:lnTo>
                  <a:lnTo>
                    <a:pt x="109728" y="519303"/>
                  </a:lnTo>
                  <a:lnTo>
                    <a:pt x="148590" y="566039"/>
                  </a:lnTo>
                  <a:lnTo>
                    <a:pt x="159080" y="569252"/>
                  </a:lnTo>
                  <a:lnTo>
                    <a:pt x="126238" y="570484"/>
                  </a:lnTo>
                  <a:lnTo>
                    <a:pt x="81153" y="568325"/>
                  </a:lnTo>
                  <a:lnTo>
                    <a:pt x="38735" y="562102"/>
                  </a:lnTo>
                  <a:lnTo>
                    <a:pt x="0" y="551815"/>
                  </a:lnTo>
                  <a:lnTo>
                    <a:pt x="35814" y="599313"/>
                  </a:lnTo>
                  <a:lnTo>
                    <a:pt x="107061" y="627126"/>
                  </a:lnTo>
                  <a:lnTo>
                    <a:pt x="152781" y="633095"/>
                  </a:lnTo>
                  <a:lnTo>
                    <a:pt x="203581" y="633349"/>
                  </a:lnTo>
                  <a:lnTo>
                    <a:pt x="258191" y="627634"/>
                  </a:lnTo>
                  <a:lnTo>
                    <a:pt x="315214" y="615823"/>
                  </a:lnTo>
                  <a:lnTo>
                    <a:pt x="370840" y="598424"/>
                  </a:lnTo>
                  <a:lnTo>
                    <a:pt x="421259" y="576961"/>
                  </a:lnTo>
                  <a:lnTo>
                    <a:pt x="470242" y="545871"/>
                  </a:lnTo>
                  <a:lnTo>
                    <a:pt x="491617" y="536067"/>
                  </a:lnTo>
                  <a:lnTo>
                    <a:pt x="492633" y="535432"/>
                  </a:lnTo>
                  <a:lnTo>
                    <a:pt x="533527" y="510032"/>
                  </a:lnTo>
                  <a:lnTo>
                    <a:pt x="548246" y="497281"/>
                  </a:lnTo>
                  <a:lnTo>
                    <a:pt x="591947" y="462788"/>
                  </a:lnTo>
                  <a:lnTo>
                    <a:pt x="626491" y="427228"/>
                  </a:lnTo>
                  <a:lnTo>
                    <a:pt x="651891" y="391414"/>
                  </a:lnTo>
                  <a:lnTo>
                    <a:pt x="660565" y="362000"/>
                  </a:lnTo>
                  <a:lnTo>
                    <a:pt x="660781" y="361569"/>
                  </a:lnTo>
                  <a:lnTo>
                    <a:pt x="674751" y="338074"/>
                  </a:lnTo>
                  <a:lnTo>
                    <a:pt x="680808" y="322986"/>
                  </a:lnTo>
                  <a:lnTo>
                    <a:pt x="688340" y="309372"/>
                  </a:lnTo>
                  <a:lnTo>
                    <a:pt x="706628" y="263398"/>
                  </a:lnTo>
                  <a:lnTo>
                    <a:pt x="716534" y="220599"/>
                  </a:lnTo>
                  <a:lnTo>
                    <a:pt x="717550" y="182626"/>
                  </a:lnTo>
                  <a:lnTo>
                    <a:pt x="716508" y="178689"/>
                  </a:lnTo>
                  <a:lnTo>
                    <a:pt x="719201" y="160147"/>
                  </a:lnTo>
                  <a:close/>
                </a:path>
              </a:pathLst>
            </a:custGeom>
            <a:solidFill>
              <a:srgbClr val="FFFFFF">
                <a:alpha val="392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375153" y="1476184"/>
            <a:ext cx="7556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Microsoft Sans Serif"/>
                <a:cs typeface="Microsoft Sans Serif"/>
              </a:rPr>
              <a:t>I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2209801" y="2171701"/>
            <a:ext cx="1146175" cy="865346"/>
            <a:chOff x="2209800" y="2895600"/>
            <a:chExt cx="1146175" cy="1153795"/>
          </a:xfrm>
        </p:grpSpPr>
        <p:sp>
          <p:nvSpPr>
            <p:cNvPr id="13" name="object 13"/>
            <p:cNvSpPr/>
            <p:nvPr/>
          </p:nvSpPr>
          <p:spPr>
            <a:xfrm>
              <a:off x="2209800" y="2895600"/>
              <a:ext cx="1146175" cy="1153795"/>
            </a:xfrm>
            <a:custGeom>
              <a:avLst/>
              <a:gdLst/>
              <a:ahLst/>
              <a:cxnLst/>
              <a:rect l="l" t="t" r="r" b="b"/>
              <a:pathLst>
                <a:path w="1146175" h="1153795">
                  <a:moveTo>
                    <a:pt x="573024" y="0"/>
                  </a:moveTo>
                  <a:lnTo>
                    <a:pt x="526033" y="1904"/>
                  </a:lnTo>
                  <a:lnTo>
                    <a:pt x="480060" y="7492"/>
                  </a:lnTo>
                  <a:lnTo>
                    <a:pt x="435356" y="16763"/>
                  </a:lnTo>
                  <a:lnTo>
                    <a:pt x="391922" y="29337"/>
                  </a:lnTo>
                  <a:lnTo>
                    <a:pt x="350012" y="45338"/>
                  </a:lnTo>
                  <a:lnTo>
                    <a:pt x="309625" y="64388"/>
                  </a:lnTo>
                  <a:lnTo>
                    <a:pt x="271144" y="86360"/>
                  </a:lnTo>
                  <a:lnTo>
                    <a:pt x="234569" y="111251"/>
                  </a:lnTo>
                  <a:lnTo>
                    <a:pt x="200151" y="138811"/>
                  </a:lnTo>
                  <a:lnTo>
                    <a:pt x="167767" y="168910"/>
                  </a:lnTo>
                  <a:lnTo>
                    <a:pt x="137922" y="201422"/>
                  </a:lnTo>
                  <a:lnTo>
                    <a:pt x="110489" y="236092"/>
                  </a:lnTo>
                  <a:lnTo>
                    <a:pt x="85851" y="272923"/>
                  </a:lnTo>
                  <a:lnTo>
                    <a:pt x="64007" y="311658"/>
                  </a:lnTo>
                  <a:lnTo>
                    <a:pt x="45085" y="352171"/>
                  </a:lnTo>
                  <a:lnTo>
                    <a:pt x="29210" y="394462"/>
                  </a:lnTo>
                  <a:lnTo>
                    <a:pt x="16637" y="438150"/>
                  </a:lnTo>
                  <a:lnTo>
                    <a:pt x="7493" y="483108"/>
                  </a:lnTo>
                  <a:lnTo>
                    <a:pt x="1905" y="529463"/>
                  </a:lnTo>
                  <a:lnTo>
                    <a:pt x="0" y="576707"/>
                  </a:lnTo>
                  <a:lnTo>
                    <a:pt x="1905" y="623951"/>
                  </a:lnTo>
                  <a:lnTo>
                    <a:pt x="7493" y="670178"/>
                  </a:lnTo>
                  <a:lnTo>
                    <a:pt x="16637" y="715263"/>
                  </a:lnTo>
                  <a:lnTo>
                    <a:pt x="29210" y="758951"/>
                  </a:lnTo>
                  <a:lnTo>
                    <a:pt x="45085" y="801116"/>
                  </a:lnTo>
                  <a:lnTo>
                    <a:pt x="64007" y="841756"/>
                  </a:lnTo>
                  <a:lnTo>
                    <a:pt x="85851" y="880491"/>
                  </a:lnTo>
                  <a:lnTo>
                    <a:pt x="110489" y="917320"/>
                  </a:lnTo>
                  <a:lnTo>
                    <a:pt x="137922" y="951992"/>
                  </a:lnTo>
                  <a:lnTo>
                    <a:pt x="167767" y="984504"/>
                  </a:lnTo>
                  <a:lnTo>
                    <a:pt x="200151" y="1014602"/>
                  </a:lnTo>
                  <a:lnTo>
                    <a:pt x="234569" y="1042162"/>
                  </a:lnTo>
                  <a:lnTo>
                    <a:pt x="271144" y="1067054"/>
                  </a:lnTo>
                  <a:lnTo>
                    <a:pt x="309625" y="1089025"/>
                  </a:lnTo>
                  <a:lnTo>
                    <a:pt x="350012" y="1108075"/>
                  </a:lnTo>
                  <a:lnTo>
                    <a:pt x="391922" y="1123950"/>
                  </a:lnTo>
                  <a:lnTo>
                    <a:pt x="435356" y="1136650"/>
                  </a:lnTo>
                  <a:lnTo>
                    <a:pt x="480060" y="1145920"/>
                  </a:lnTo>
                  <a:lnTo>
                    <a:pt x="526033" y="1151508"/>
                  </a:lnTo>
                  <a:lnTo>
                    <a:pt x="573024" y="1153414"/>
                  </a:lnTo>
                  <a:lnTo>
                    <a:pt x="620141" y="1151508"/>
                  </a:lnTo>
                  <a:lnTo>
                    <a:pt x="665988" y="1145920"/>
                  </a:lnTo>
                  <a:lnTo>
                    <a:pt x="710819" y="1136650"/>
                  </a:lnTo>
                  <a:lnTo>
                    <a:pt x="754252" y="1123950"/>
                  </a:lnTo>
                  <a:lnTo>
                    <a:pt x="796163" y="1108075"/>
                  </a:lnTo>
                  <a:lnTo>
                    <a:pt x="836422" y="1089025"/>
                  </a:lnTo>
                  <a:lnTo>
                    <a:pt x="874902" y="1067054"/>
                  </a:lnTo>
                  <a:lnTo>
                    <a:pt x="911479" y="1042162"/>
                  </a:lnTo>
                  <a:lnTo>
                    <a:pt x="946023" y="1014602"/>
                  </a:lnTo>
                  <a:lnTo>
                    <a:pt x="978281" y="984504"/>
                  </a:lnTo>
                  <a:lnTo>
                    <a:pt x="1008126" y="951992"/>
                  </a:lnTo>
                  <a:lnTo>
                    <a:pt x="1035557" y="917320"/>
                  </a:lnTo>
                  <a:lnTo>
                    <a:pt x="1060196" y="880491"/>
                  </a:lnTo>
                  <a:lnTo>
                    <a:pt x="1082039" y="841756"/>
                  </a:lnTo>
                  <a:lnTo>
                    <a:pt x="1100963" y="801116"/>
                  </a:lnTo>
                  <a:lnTo>
                    <a:pt x="1116838" y="758951"/>
                  </a:lnTo>
                  <a:lnTo>
                    <a:pt x="1129411" y="715263"/>
                  </a:lnTo>
                  <a:lnTo>
                    <a:pt x="1138554" y="670178"/>
                  </a:lnTo>
                  <a:lnTo>
                    <a:pt x="1144142" y="623951"/>
                  </a:lnTo>
                  <a:lnTo>
                    <a:pt x="1146048" y="576707"/>
                  </a:lnTo>
                  <a:lnTo>
                    <a:pt x="1144142" y="529463"/>
                  </a:lnTo>
                  <a:lnTo>
                    <a:pt x="1138554" y="483108"/>
                  </a:lnTo>
                  <a:lnTo>
                    <a:pt x="1129411" y="438150"/>
                  </a:lnTo>
                  <a:lnTo>
                    <a:pt x="1116838" y="394462"/>
                  </a:lnTo>
                  <a:lnTo>
                    <a:pt x="1100963" y="352171"/>
                  </a:lnTo>
                  <a:lnTo>
                    <a:pt x="1082039" y="311658"/>
                  </a:lnTo>
                  <a:lnTo>
                    <a:pt x="1060196" y="272923"/>
                  </a:lnTo>
                  <a:lnTo>
                    <a:pt x="1035557" y="236092"/>
                  </a:lnTo>
                  <a:lnTo>
                    <a:pt x="1008126" y="201422"/>
                  </a:lnTo>
                  <a:lnTo>
                    <a:pt x="978281" y="168910"/>
                  </a:lnTo>
                  <a:lnTo>
                    <a:pt x="946023" y="138811"/>
                  </a:lnTo>
                  <a:lnTo>
                    <a:pt x="911479" y="111251"/>
                  </a:lnTo>
                  <a:lnTo>
                    <a:pt x="874902" y="86360"/>
                  </a:lnTo>
                  <a:lnTo>
                    <a:pt x="836422" y="64388"/>
                  </a:lnTo>
                  <a:lnTo>
                    <a:pt x="796163" y="45338"/>
                  </a:lnTo>
                  <a:lnTo>
                    <a:pt x="754252" y="29337"/>
                  </a:lnTo>
                  <a:lnTo>
                    <a:pt x="710819" y="16763"/>
                  </a:lnTo>
                  <a:lnTo>
                    <a:pt x="665988" y="7492"/>
                  </a:lnTo>
                  <a:lnTo>
                    <a:pt x="620141" y="1904"/>
                  </a:lnTo>
                  <a:lnTo>
                    <a:pt x="573024" y="0"/>
                  </a:lnTo>
                  <a:close/>
                </a:path>
              </a:pathLst>
            </a:custGeom>
            <a:solidFill>
              <a:srgbClr val="EAEAEA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44851" y="2932176"/>
              <a:ext cx="1072896" cy="1083564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2244851" y="2932176"/>
              <a:ext cx="1079500" cy="1084580"/>
            </a:xfrm>
            <a:custGeom>
              <a:avLst/>
              <a:gdLst/>
              <a:ahLst/>
              <a:cxnLst/>
              <a:rect l="l" t="t" r="r" b="b"/>
              <a:pathLst>
                <a:path w="1079500" h="1084579">
                  <a:moveTo>
                    <a:pt x="539496" y="0"/>
                  </a:moveTo>
                  <a:lnTo>
                    <a:pt x="492887" y="2032"/>
                  </a:lnTo>
                  <a:lnTo>
                    <a:pt x="447548" y="7874"/>
                  </a:lnTo>
                  <a:lnTo>
                    <a:pt x="403352" y="17399"/>
                  </a:lnTo>
                  <a:lnTo>
                    <a:pt x="360553" y="30607"/>
                  </a:lnTo>
                  <a:lnTo>
                    <a:pt x="319405" y="47116"/>
                  </a:lnTo>
                  <a:lnTo>
                    <a:pt x="279908" y="66801"/>
                  </a:lnTo>
                  <a:lnTo>
                    <a:pt x="242443" y="89535"/>
                  </a:lnTo>
                  <a:lnTo>
                    <a:pt x="207010" y="115315"/>
                  </a:lnTo>
                  <a:lnTo>
                    <a:pt x="173736" y="143637"/>
                  </a:lnTo>
                  <a:lnTo>
                    <a:pt x="142875" y="174625"/>
                  </a:lnTo>
                  <a:lnTo>
                    <a:pt x="114681" y="208025"/>
                  </a:lnTo>
                  <a:lnTo>
                    <a:pt x="89154" y="243712"/>
                  </a:lnTo>
                  <a:lnTo>
                    <a:pt x="66421" y="281432"/>
                  </a:lnTo>
                  <a:lnTo>
                    <a:pt x="46862" y="321056"/>
                  </a:lnTo>
                  <a:lnTo>
                    <a:pt x="30353" y="362458"/>
                  </a:lnTo>
                  <a:lnTo>
                    <a:pt x="17399" y="405511"/>
                  </a:lnTo>
                  <a:lnTo>
                    <a:pt x="7874" y="449834"/>
                  </a:lnTo>
                  <a:lnTo>
                    <a:pt x="2031" y="495553"/>
                  </a:lnTo>
                  <a:lnTo>
                    <a:pt x="0" y="542289"/>
                  </a:lnTo>
                  <a:lnTo>
                    <a:pt x="2031" y="589152"/>
                  </a:lnTo>
                  <a:lnTo>
                    <a:pt x="7874" y="634873"/>
                  </a:lnTo>
                  <a:lnTo>
                    <a:pt x="17399" y="679196"/>
                  </a:lnTo>
                  <a:lnTo>
                    <a:pt x="30353" y="722249"/>
                  </a:lnTo>
                  <a:lnTo>
                    <a:pt x="46862" y="763651"/>
                  </a:lnTo>
                  <a:lnTo>
                    <a:pt x="66421" y="803275"/>
                  </a:lnTo>
                  <a:lnTo>
                    <a:pt x="89154" y="840994"/>
                  </a:lnTo>
                  <a:lnTo>
                    <a:pt x="114681" y="876554"/>
                  </a:lnTo>
                  <a:lnTo>
                    <a:pt x="142875" y="909955"/>
                  </a:lnTo>
                  <a:lnTo>
                    <a:pt x="173736" y="940943"/>
                  </a:lnTo>
                  <a:lnTo>
                    <a:pt x="207010" y="969391"/>
                  </a:lnTo>
                  <a:lnTo>
                    <a:pt x="242443" y="995044"/>
                  </a:lnTo>
                  <a:lnTo>
                    <a:pt x="279908" y="1017778"/>
                  </a:lnTo>
                  <a:lnTo>
                    <a:pt x="319405" y="1037590"/>
                  </a:lnTo>
                  <a:lnTo>
                    <a:pt x="360553" y="1054100"/>
                  </a:lnTo>
                  <a:lnTo>
                    <a:pt x="403352" y="1067181"/>
                  </a:lnTo>
                  <a:lnTo>
                    <a:pt x="447548" y="1076706"/>
                  </a:lnTo>
                  <a:lnTo>
                    <a:pt x="492887" y="1082548"/>
                  </a:lnTo>
                  <a:lnTo>
                    <a:pt x="539496" y="1084580"/>
                  </a:lnTo>
                  <a:lnTo>
                    <a:pt x="585978" y="1082548"/>
                  </a:lnTo>
                  <a:lnTo>
                    <a:pt x="631444" y="1076706"/>
                  </a:lnTo>
                  <a:lnTo>
                    <a:pt x="675640" y="1067181"/>
                  </a:lnTo>
                  <a:lnTo>
                    <a:pt x="718439" y="1054100"/>
                  </a:lnTo>
                  <a:lnTo>
                    <a:pt x="759587" y="1037590"/>
                  </a:lnTo>
                  <a:lnTo>
                    <a:pt x="799084" y="1017778"/>
                  </a:lnTo>
                  <a:lnTo>
                    <a:pt x="836549" y="995044"/>
                  </a:lnTo>
                  <a:lnTo>
                    <a:pt x="871982" y="969391"/>
                  </a:lnTo>
                  <a:lnTo>
                    <a:pt x="905256" y="940943"/>
                  </a:lnTo>
                  <a:lnTo>
                    <a:pt x="936117" y="909955"/>
                  </a:lnTo>
                  <a:lnTo>
                    <a:pt x="964311" y="876554"/>
                  </a:lnTo>
                  <a:lnTo>
                    <a:pt x="989838" y="840994"/>
                  </a:lnTo>
                  <a:lnTo>
                    <a:pt x="1012571" y="803275"/>
                  </a:lnTo>
                  <a:lnTo>
                    <a:pt x="1032128" y="763651"/>
                  </a:lnTo>
                  <a:lnTo>
                    <a:pt x="1048639" y="722249"/>
                  </a:lnTo>
                  <a:lnTo>
                    <a:pt x="1061593" y="679196"/>
                  </a:lnTo>
                  <a:lnTo>
                    <a:pt x="1071118" y="634873"/>
                  </a:lnTo>
                  <a:lnTo>
                    <a:pt x="1076960" y="589152"/>
                  </a:lnTo>
                  <a:lnTo>
                    <a:pt x="1078992" y="542289"/>
                  </a:lnTo>
                  <a:lnTo>
                    <a:pt x="1076960" y="495553"/>
                  </a:lnTo>
                  <a:lnTo>
                    <a:pt x="1071118" y="449834"/>
                  </a:lnTo>
                  <a:lnTo>
                    <a:pt x="1061593" y="405511"/>
                  </a:lnTo>
                  <a:lnTo>
                    <a:pt x="1048639" y="362458"/>
                  </a:lnTo>
                  <a:lnTo>
                    <a:pt x="1032128" y="321056"/>
                  </a:lnTo>
                  <a:lnTo>
                    <a:pt x="1012571" y="281432"/>
                  </a:lnTo>
                  <a:lnTo>
                    <a:pt x="989838" y="243712"/>
                  </a:lnTo>
                  <a:lnTo>
                    <a:pt x="964311" y="208025"/>
                  </a:lnTo>
                  <a:lnTo>
                    <a:pt x="936117" y="174625"/>
                  </a:lnTo>
                  <a:lnTo>
                    <a:pt x="905256" y="143637"/>
                  </a:lnTo>
                  <a:lnTo>
                    <a:pt x="871982" y="115315"/>
                  </a:lnTo>
                  <a:lnTo>
                    <a:pt x="836549" y="89535"/>
                  </a:lnTo>
                  <a:lnTo>
                    <a:pt x="799084" y="66801"/>
                  </a:lnTo>
                  <a:lnTo>
                    <a:pt x="759587" y="47116"/>
                  </a:lnTo>
                  <a:lnTo>
                    <a:pt x="718439" y="30607"/>
                  </a:lnTo>
                  <a:lnTo>
                    <a:pt x="675640" y="17399"/>
                  </a:lnTo>
                  <a:lnTo>
                    <a:pt x="631444" y="7874"/>
                  </a:lnTo>
                  <a:lnTo>
                    <a:pt x="585978" y="2032"/>
                  </a:lnTo>
                  <a:lnTo>
                    <a:pt x="539496" y="0"/>
                  </a:lnTo>
                  <a:close/>
                </a:path>
              </a:pathLst>
            </a:custGeom>
            <a:solidFill>
              <a:srgbClr val="C0504D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55519" y="2977896"/>
              <a:ext cx="790956" cy="678179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2593848" y="3368039"/>
              <a:ext cx="719455" cy="635000"/>
            </a:xfrm>
            <a:custGeom>
              <a:avLst/>
              <a:gdLst/>
              <a:ahLst/>
              <a:cxnLst/>
              <a:rect l="l" t="t" r="r" b="b"/>
              <a:pathLst>
                <a:path w="719454" h="635000">
                  <a:moveTo>
                    <a:pt x="719201" y="161671"/>
                  </a:moveTo>
                  <a:lnTo>
                    <a:pt x="718680" y="117729"/>
                  </a:lnTo>
                  <a:lnTo>
                    <a:pt x="710806" y="80518"/>
                  </a:lnTo>
                  <a:lnTo>
                    <a:pt x="695325" y="51943"/>
                  </a:lnTo>
                  <a:lnTo>
                    <a:pt x="672338" y="33528"/>
                  </a:lnTo>
                  <a:lnTo>
                    <a:pt x="672452" y="34632"/>
                  </a:lnTo>
                  <a:lnTo>
                    <a:pt x="664972" y="20701"/>
                  </a:lnTo>
                  <a:lnTo>
                    <a:pt x="639191" y="0"/>
                  </a:lnTo>
                  <a:lnTo>
                    <a:pt x="641096" y="19050"/>
                  </a:lnTo>
                  <a:lnTo>
                    <a:pt x="641858" y="39116"/>
                  </a:lnTo>
                  <a:lnTo>
                    <a:pt x="632968" y="128778"/>
                  </a:lnTo>
                  <a:lnTo>
                    <a:pt x="621919" y="176022"/>
                  </a:lnTo>
                  <a:lnTo>
                    <a:pt x="606806" y="223405"/>
                  </a:lnTo>
                  <a:lnTo>
                    <a:pt x="588137" y="270129"/>
                  </a:lnTo>
                  <a:lnTo>
                    <a:pt x="566293" y="315468"/>
                  </a:lnTo>
                  <a:lnTo>
                    <a:pt x="541655" y="358775"/>
                  </a:lnTo>
                  <a:lnTo>
                    <a:pt x="515543" y="397992"/>
                  </a:lnTo>
                  <a:lnTo>
                    <a:pt x="481965" y="433832"/>
                  </a:lnTo>
                  <a:lnTo>
                    <a:pt x="446278" y="466979"/>
                  </a:lnTo>
                  <a:lnTo>
                    <a:pt x="413905" y="492772"/>
                  </a:lnTo>
                  <a:lnTo>
                    <a:pt x="356235" y="519303"/>
                  </a:lnTo>
                  <a:lnTo>
                    <a:pt x="300101" y="532003"/>
                  </a:lnTo>
                  <a:lnTo>
                    <a:pt x="248285" y="536956"/>
                  </a:lnTo>
                  <a:lnTo>
                    <a:pt x="198374" y="536956"/>
                  </a:lnTo>
                  <a:lnTo>
                    <a:pt x="151892" y="531622"/>
                  </a:lnTo>
                  <a:lnTo>
                    <a:pt x="109728" y="520827"/>
                  </a:lnTo>
                  <a:lnTo>
                    <a:pt x="148590" y="567563"/>
                  </a:lnTo>
                  <a:lnTo>
                    <a:pt x="159080" y="570776"/>
                  </a:lnTo>
                  <a:lnTo>
                    <a:pt x="126238" y="572008"/>
                  </a:lnTo>
                  <a:lnTo>
                    <a:pt x="81153" y="569849"/>
                  </a:lnTo>
                  <a:lnTo>
                    <a:pt x="38735" y="563626"/>
                  </a:lnTo>
                  <a:lnTo>
                    <a:pt x="0" y="553339"/>
                  </a:lnTo>
                  <a:lnTo>
                    <a:pt x="35814" y="600837"/>
                  </a:lnTo>
                  <a:lnTo>
                    <a:pt x="107061" y="628650"/>
                  </a:lnTo>
                  <a:lnTo>
                    <a:pt x="152781" y="634619"/>
                  </a:lnTo>
                  <a:lnTo>
                    <a:pt x="203581" y="634873"/>
                  </a:lnTo>
                  <a:lnTo>
                    <a:pt x="258191" y="629158"/>
                  </a:lnTo>
                  <a:lnTo>
                    <a:pt x="315214" y="617347"/>
                  </a:lnTo>
                  <a:lnTo>
                    <a:pt x="370840" y="599948"/>
                  </a:lnTo>
                  <a:lnTo>
                    <a:pt x="421259" y="578485"/>
                  </a:lnTo>
                  <a:lnTo>
                    <a:pt x="470242" y="547395"/>
                  </a:lnTo>
                  <a:lnTo>
                    <a:pt x="491617" y="537591"/>
                  </a:lnTo>
                  <a:lnTo>
                    <a:pt x="492633" y="536956"/>
                  </a:lnTo>
                  <a:lnTo>
                    <a:pt x="533527" y="511556"/>
                  </a:lnTo>
                  <a:lnTo>
                    <a:pt x="548246" y="498805"/>
                  </a:lnTo>
                  <a:lnTo>
                    <a:pt x="591947" y="464312"/>
                  </a:lnTo>
                  <a:lnTo>
                    <a:pt x="626491" y="428752"/>
                  </a:lnTo>
                  <a:lnTo>
                    <a:pt x="651891" y="392938"/>
                  </a:lnTo>
                  <a:lnTo>
                    <a:pt x="660565" y="363524"/>
                  </a:lnTo>
                  <a:lnTo>
                    <a:pt x="660781" y="363093"/>
                  </a:lnTo>
                  <a:lnTo>
                    <a:pt x="674751" y="339598"/>
                  </a:lnTo>
                  <a:lnTo>
                    <a:pt x="680783" y="324535"/>
                  </a:lnTo>
                  <a:lnTo>
                    <a:pt x="688340" y="310896"/>
                  </a:lnTo>
                  <a:lnTo>
                    <a:pt x="706628" y="264922"/>
                  </a:lnTo>
                  <a:lnTo>
                    <a:pt x="716534" y="222123"/>
                  </a:lnTo>
                  <a:lnTo>
                    <a:pt x="717550" y="184150"/>
                  </a:lnTo>
                  <a:lnTo>
                    <a:pt x="716508" y="180213"/>
                  </a:lnTo>
                  <a:lnTo>
                    <a:pt x="719201" y="161671"/>
                  </a:lnTo>
                  <a:close/>
                </a:path>
              </a:pathLst>
            </a:custGeom>
            <a:solidFill>
              <a:srgbClr val="FFFFFF">
                <a:alpha val="392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305050" y="2503933"/>
            <a:ext cx="19431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VI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3352801" y="4000501"/>
            <a:ext cx="1146175" cy="865346"/>
            <a:chOff x="3352800" y="5334000"/>
            <a:chExt cx="1146175" cy="1153795"/>
          </a:xfrm>
        </p:grpSpPr>
        <p:sp>
          <p:nvSpPr>
            <p:cNvPr id="20" name="object 20"/>
            <p:cNvSpPr/>
            <p:nvPr/>
          </p:nvSpPr>
          <p:spPr>
            <a:xfrm>
              <a:off x="3352800" y="5334000"/>
              <a:ext cx="1146175" cy="1153795"/>
            </a:xfrm>
            <a:custGeom>
              <a:avLst/>
              <a:gdLst/>
              <a:ahLst/>
              <a:cxnLst/>
              <a:rect l="l" t="t" r="r" b="b"/>
              <a:pathLst>
                <a:path w="1146175" h="1153795">
                  <a:moveTo>
                    <a:pt x="573024" y="0"/>
                  </a:moveTo>
                  <a:lnTo>
                    <a:pt x="526034" y="1905"/>
                  </a:lnTo>
                  <a:lnTo>
                    <a:pt x="480060" y="7493"/>
                  </a:lnTo>
                  <a:lnTo>
                    <a:pt x="435355" y="16763"/>
                  </a:lnTo>
                  <a:lnTo>
                    <a:pt x="391922" y="29337"/>
                  </a:lnTo>
                  <a:lnTo>
                    <a:pt x="350012" y="45338"/>
                  </a:lnTo>
                  <a:lnTo>
                    <a:pt x="309625" y="64388"/>
                  </a:lnTo>
                  <a:lnTo>
                    <a:pt x="271145" y="86359"/>
                  </a:lnTo>
                  <a:lnTo>
                    <a:pt x="234569" y="111252"/>
                  </a:lnTo>
                  <a:lnTo>
                    <a:pt x="200151" y="138811"/>
                  </a:lnTo>
                  <a:lnTo>
                    <a:pt x="167766" y="168909"/>
                  </a:lnTo>
                  <a:lnTo>
                    <a:pt x="137922" y="201422"/>
                  </a:lnTo>
                  <a:lnTo>
                    <a:pt x="110489" y="236093"/>
                  </a:lnTo>
                  <a:lnTo>
                    <a:pt x="85851" y="272910"/>
                  </a:lnTo>
                  <a:lnTo>
                    <a:pt x="64008" y="311658"/>
                  </a:lnTo>
                  <a:lnTo>
                    <a:pt x="45085" y="352209"/>
                  </a:lnTo>
                  <a:lnTo>
                    <a:pt x="29210" y="394398"/>
                  </a:lnTo>
                  <a:lnTo>
                    <a:pt x="16637" y="438099"/>
                  </a:lnTo>
                  <a:lnTo>
                    <a:pt x="7492" y="483146"/>
                  </a:lnTo>
                  <a:lnTo>
                    <a:pt x="1904" y="529386"/>
                  </a:lnTo>
                  <a:lnTo>
                    <a:pt x="0" y="576681"/>
                  </a:lnTo>
                  <a:lnTo>
                    <a:pt x="1904" y="623976"/>
                  </a:lnTo>
                  <a:lnTo>
                    <a:pt x="7492" y="670217"/>
                  </a:lnTo>
                  <a:lnTo>
                    <a:pt x="16637" y="715264"/>
                  </a:lnTo>
                  <a:lnTo>
                    <a:pt x="29210" y="758952"/>
                  </a:lnTo>
                  <a:lnTo>
                    <a:pt x="45085" y="801141"/>
                  </a:lnTo>
                  <a:lnTo>
                    <a:pt x="64008" y="841692"/>
                  </a:lnTo>
                  <a:lnTo>
                    <a:pt x="85851" y="880440"/>
                  </a:lnTo>
                  <a:lnTo>
                    <a:pt x="110489" y="917257"/>
                  </a:lnTo>
                  <a:lnTo>
                    <a:pt x="137922" y="951966"/>
                  </a:lnTo>
                  <a:lnTo>
                    <a:pt x="167766" y="984453"/>
                  </a:lnTo>
                  <a:lnTo>
                    <a:pt x="200151" y="1014539"/>
                  </a:lnTo>
                  <a:lnTo>
                    <a:pt x="234569" y="1042085"/>
                  </a:lnTo>
                  <a:lnTo>
                    <a:pt x="271145" y="1066952"/>
                  </a:lnTo>
                  <a:lnTo>
                    <a:pt x="309625" y="1088986"/>
                  </a:lnTo>
                  <a:lnTo>
                    <a:pt x="350012" y="1108036"/>
                  </a:lnTo>
                  <a:lnTo>
                    <a:pt x="391922" y="1123950"/>
                  </a:lnTo>
                  <a:lnTo>
                    <a:pt x="435355" y="1136586"/>
                  </a:lnTo>
                  <a:lnTo>
                    <a:pt x="480060" y="1145806"/>
                  </a:lnTo>
                  <a:lnTo>
                    <a:pt x="526034" y="1151432"/>
                  </a:lnTo>
                  <a:lnTo>
                    <a:pt x="573024" y="1153350"/>
                  </a:lnTo>
                  <a:lnTo>
                    <a:pt x="620140" y="1151432"/>
                  </a:lnTo>
                  <a:lnTo>
                    <a:pt x="665988" y="1145806"/>
                  </a:lnTo>
                  <a:lnTo>
                    <a:pt x="710819" y="1136586"/>
                  </a:lnTo>
                  <a:lnTo>
                    <a:pt x="754252" y="1123950"/>
                  </a:lnTo>
                  <a:lnTo>
                    <a:pt x="796163" y="1108036"/>
                  </a:lnTo>
                  <a:lnTo>
                    <a:pt x="836422" y="1088986"/>
                  </a:lnTo>
                  <a:lnTo>
                    <a:pt x="874902" y="1066952"/>
                  </a:lnTo>
                  <a:lnTo>
                    <a:pt x="911478" y="1042085"/>
                  </a:lnTo>
                  <a:lnTo>
                    <a:pt x="946023" y="1014539"/>
                  </a:lnTo>
                  <a:lnTo>
                    <a:pt x="978280" y="984453"/>
                  </a:lnTo>
                  <a:lnTo>
                    <a:pt x="1008126" y="951966"/>
                  </a:lnTo>
                  <a:lnTo>
                    <a:pt x="1035558" y="917257"/>
                  </a:lnTo>
                  <a:lnTo>
                    <a:pt x="1060196" y="880440"/>
                  </a:lnTo>
                  <a:lnTo>
                    <a:pt x="1082039" y="841692"/>
                  </a:lnTo>
                  <a:lnTo>
                    <a:pt x="1100963" y="801141"/>
                  </a:lnTo>
                  <a:lnTo>
                    <a:pt x="1116838" y="758952"/>
                  </a:lnTo>
                  <a:lnTo>
                    <a:pt x="1129411" y="715264"/>
                  </a:lnTo>
                  <a:lnTo>
                    <a:pt x="1138554" y="670217"/>
                  </a:lnTo>
                  <a:lnTo>
                    <a:pt x="1144142" y="623976"/>
                  </a:lnTo>
                  <a:lnTo>
                    <a:pt x="1146048" y="576681"/>
                  </a:lnTo>
                  <a:lnTo>
                    <a:pt x="1144142" y="529386"/>
                  </a:lnTo>
                  <a:lnTo>
                    <a:pt x="1138554" y="483146"/>
                  </a:lnTo>
                  <a:lnTo>
                    <a:pt x="1129411" y="438099"/>
                  </a:lnTo>
                  <a:lnTo>
                    <a:pt x="1116838" y="394398"/>
                  </a:lnTo>
                  <a:lnTo>
                    <a:pt x="1100963" y="352209"/>
                  </a:lnTo>
                  <a:lnTo>
                    <a:pt x="1082039" y="311658"/>
                  </a:lnTo>
                  <a:lnTo>
                    <a:pt x="1060196" y="272910"/>
                  </a:lnTo>
                  <a:lnTo>
                    <a:pt x="1035558" y="236093"/>
                  </a:lnTo>
                  <a:lnTo>
                    <a:pt x="1008126" y="201422"/>
                  </a:lnTo>
                  <a:lnTo>
                    <a:pt x="978280" y="168909"/>
                  </a:lnTo>
                  <a:lnTo>
                    <a:pt x="946023" y="138811"/>
                  </a:lnTo>
                  <a:lnTo>
                    <a:pt x="911478" y="111252"/>
                  </a:lnTo>
                  <a:lnTo>
                    <a:pt x="874902" y="86359"/>
                  </a:lnTo>
                  <a:lnTo>
                    <a:pt x="836422" y="64388"/>
                  </a:lnTo>
                  <a:lnTo>
                    <a:pt x="796163" y="45338"/>
                  </a:lnTo>
                  <a:lnTo>
                    <a:pt x="754252" y="29337"/>
                  </a:lnTo>
                  <a:lnTo>
                    <a:pt x="710819" y="16763"/>
                  </a:lnTo>
                  <a:lnTo>
                    <a:pt x="665988" y="7493"/>
                  </a:lnTo>
                  <a:lnTo>
                    <a:pt x="620140" y="1905"/>
                  </a:lnTo>
                  <a:lnTo>
                    <a:pt x="573024" y="0"/>
                  </a:lnTo>
                  <a:close/>
                </a:path>
              </a:pathLst>
            </a:custGeom>
            <a:solidFill>
              <a:srgbClr val="EAEAEA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87851" y="5370576"/>
              <a:ext cx="1072896" cy="1083564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3387851" y="5370576"/>
              <a:ext cx="1079500" cy="1085215"/>
            </a:xfrm>
            <a:custGeom>
              <a:avLst/>
              <a:gdLst/>
              <a:ahLst/>
              <a:cxnLst/>
              <a:rect l="l" t="t" r="r" b="b"/>
              <a:pathLst>
                <a:path w="1079500" h="1085214">
                  <a:moveTo>
                    <a:pt x="539496" y="0"/>
                  </a:moveTo>
                  <a:lnTo>
                    <a:pt x="492887" y="2032"/>
                  </a:lnTo>
                  <a:lnTo>
                    <a:pt x="447548" y="7874"/>
                  </a:lnTo>
                  <a:lnTo>
                    <a:pt x="403351" y="17399"/>
                  </a:lnTo>
                  <a:lnTo>
                    <a:pt x="360552" y="30607"/>
                  </a:lnTo>
                  <a:lnTo>
                    <a:pt x="319405" y="47117"/>
                  </a:lnTo>
                  <a:lnTo>
                    <a:pt x="279908" y="66802"/>
                  </a:lnTo>
                  <a:lnTo>
                    <a:pt x="242443" y="89535"/>
                  </a:lnTo>
                  <a:lnTo>
                    <a:pt x="207010" y="115315"/>
                  </a:lnTo>
                  <a:lnTo>
                    <a:pt x="173736" y="143637"/>
                  </a:lnTo>
                  <a:lnTo>
                    <a:pt x="142875" y="174625"/>
                  </a:lnTo>
                  <a:lnTo>
                    <a:pt x="114681" y="208026"/>
                  </a:lnTo>
                  <a:lnTo>
                    <a:pt x="89153" y="243738"/>
                  </a:lnTo>
                  <a:lnTo>
                    <a:pt x="66421" y="281470"/>
                  </a:lnTo>
                  <a:lnTo>
                    <a:pt x="46862" y="321119"/>
                  </a:lnTo>
                  <a:lnTo>
                    <a:pt x="30352" y="362534"/>
                  </a:lnTo>
                  <a:lnTo>
                    <a:pt x="17399" y="405536"/>
                  </a:lnTo>
                  <a:lnTo>
                    <a:pt x="7874" y="449973"/>
                  </a:lnTo>
                  <a:lnTo>
                    <a:pt x="2032" y="495681"/>
                  </a:lnTo>
                  <a:lnTo>
                    <a:pt x="0" y="542493"/>
                  </a:lnTo>
                  <a:lnTo>
                    <a:pt x="2032" y="589305"/>
                  </a:lnTo>
                  <a:lnTo>
                    <a:pt x="7874" y="635012"/>
                  </a:lnTo>
                  <a:lnTo>
                    <a:pt x="17399" y="679450"/>
                  </a:lnTo>
                  <a:lnTo>
                    <a:pt x="30352" y="722464"/>
                  </a:lnTo>
                  <a:lnTo>
                    <a:pt x="46862" y="763879"/>
                  </a:lnTo>
                  <a:lnTo>
                    <a:pt x="66421" y="803529"/>
                  </a:lnTo>
                  <a:lnTo>
                    <a:pt x="89153" y="841273"/>
                  </a:lnTo>
                  <a:lnTo>
                    <a:pt x="114681" y="876922"/>
                  </a:lnTo>
                  <a:lnTo>
                    <a:pt x="142875" y="910323"/>
                  </a:lnTo>
                  <a:lnTo>
                    <a:pt x="173736" y="941324"/>
                  </a:lnTo>
                  <a:lnTo>
                    <a:pt x="207010" y="969759"/>
                  </a:lnTo>
                  <a:lnTo>
                    <a:pt x="242443" y="995451"/>
                  </a:lnTo>
                  <a:lnTo>
                    <a:pt x="279908" y="1018235"/>
                  </a:lnTo>
                  <a:lnTo>
                    <a:pt x="319405" y="1037971"/>
                  </a:lnTo>
                  <a:lnTo>
                    <a:pt x="360552" y="1054493"/>
                  </a:lnTo>
                  <a:lnTo>
                    <a:pt x="403351" y="1067612"/>
                  </a:lnTo>
                  <a:lnTo>
                    <a:pt x="447548" y="1077188"/>
                  </a:lnTo>
                  <a:lnTo>
                    <a:pt x="492887" y="1083056"/>
                  </a:lnTo>
                  <a:lnTo>
                    <a:pt x="539496" y="1085049"/>
                  </a:lnTo>
                  <a:lnTo>
                    <a:pt x="585977" y="1083056"/>
                  </a:lnTo>
                  <a:lnTo>
                    <a:pt x="631444" y="1077188"/>
                  </a:lnTo>
                  <a:lnTo>
                    <a:pt x="675639" y="1067612"/>
                  </a:lnTo>
                  <a:lnTo>
                    <a:pt x="718438" y="1054493"/>
                  </a:lnTo>
                  <a:lnTo>
                    <a:pt x="759587" y="1037971"/>
                  </a:lnTo>
                  <a:lnTo>
                    <a:pt x="799084" y="1018235"/>
                  </a:lnTo>
                  <a:lnTo>
                    <a:pt x="836549" y="995451"/>
                  </a:lnTo>
                  <a:lnTo>
                    <a:pt x="871982" y="969759"/>
                  </a:lnTo>
                  <a:lnTo>
                    <a:pt x="905256" y="941324"/>
                  </a:lnTo>
                  <a:lnTo>
                    <a:pt x="936117" y="910323"/>
                  </a:lnTo>
                  <a:lnTo>
                    <a:pt x="964311" y="876922"/>
                  </a:lnTo>
                  <a:lnTo>
                    <a:pt x="989838" y="841273"/>
                  </a:lnTo>
                  <a:lnTo>
                    <a:pt x="1012571" y="803529"/>
                  </a:lnTo>
                  <a:lnTo>
                    <a:pt x="1032128" y="763879"/>
                  </a:lnTo>
                  <a:lnTo>
                    <a:pt x="1048639" y="722464"/>
                  </a:lnTo>
                  <a:lnTo>
                    <a:pt x="1061593" y="679450"/>
                  </a:lnTo>
                  <a:lnTo>
                    <a:pt x="1071118" y="635012"/>
                  </a:lnTo>
                  <a:lnTo>
                    <a:pt x="1076960" y="589305"/>
                  </a:lnTo>
                  <a:lnTo>
                    <a:pt x="1078992" y="542493"/>
                  </a:lnTo>
                  <a:lnTo>
                    <a:pt x="1076960" y="495681"/>
                  </a:lnTo>
                  <a:lnTo>
                    <a:pt x="1071118" y="449973"/>
                  </a:lnTo>
                  <a:lnTo>
                    <a:pt x="1061593" y="405536"/>
                  </a:lnTo>
                  <a:lnTo>
                    <a:pt x="1048639" y="362534"/>
                  </a:lnTo>
                  <a:lnTo>
                    <a:pt x="1032128" y="321119"/>
                  </a:lnTo>
                  <a:lnTo>
                    <a:pt x="1012571" y="281470"/>
                  </a:lnTo>
                  <a:lnTo>
                    <a:pt x="989838" y="243738"/>
                  </a:lnTo>
                  <a:lnTo>
                    <a:pt x="964311" y="208026"/>
                  </a:lnTo>
                  <a:lnTo>
                    <a:pt x="936117" y="174625"/>
                  </a:lnTo>
                  <a:lnTo>
                    <a:pt x="905256" y="143637"/>
                  </a:lnTo>
                  <a:lnTo>
                    <a:pt x="871982" y="115315"/>
                  </a:lnTo>
                  <a:lnTo>
                    <a:pt x="836549" y="89535"/>
                  </a:lnTo>
                  <a:lnTo>
                    <a:pt x="799084" y="66802"/>
                  </a:lnTo>
                  <a:lnTo>
                    <a:pt x="759587" y="47117"/>
                  </a:lnTo>
                  <a:lnTo>
                    <a:pt x="718438" y="30607"/>
                  </a:lnTo>
                  <a:lnTo>
                    <a:pt x="675639" y="17399"/>
                  </a:lnTo>
                  <a:lnTo>
                    <a:pt x="631444" y="7874"/>
                  </a:lnTo>
                  <a:lnTo>
                    <a:pt x="585977" y="2032"/>
                  </a:lnTo>
                  <a:lnTo>
                    <a:pt x="539496" y="0"/>
                  </a:lnTo>
                  <a:close/>
                </a:path>
              </a:pathLst>
            </a:custGeom>
            <a:solidFill>
              <a:srgbClr val="4F81BB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98519" y="5414772"/>
              <a:ext cx="790955" cy="679704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3736848" y="5806439"/>
              <a:ext cx="719455" cy="635000"/>
            </a:xfrm>
            <a:custGeom>
              <a:avLst/>
              <a:gdLst/>
              <a:ahLst/>
              <a:cxnLst/>
              <a:rect l="l" t="t" r="r" b="b"/>
              <a:pathLst>
                <a:path w="719454" h="635000">
                  <a:moveTo>
                    <a:pt x="719201" y="161582"/>
                  </a:moveTo>
                  <a:lnTo>
                    <a:pt x="718693" y="117640"/>
                  </a:lnTo>
                  <a:lnTo>
                    <a:pt x="710819" y="80518"/>
                  </a:lnTo>
                  <a:lnTo>
                    <a:pt x="695325" y="51917"/>
                  </a:lnTo>
                  <a:lnTo>
                    <a:pt x="672338" y="33528"/>
                  </a:lnTo>
                  <a:lnTo>
                    <a:pt x="672452" y="34696"/>
                  </a:lnTo>
                  <a:lnTo>
                    <a:pt x="664972" y="20764"/>
                  </a:lnTo>
                  <a:lnTo>
                    <a:pt x="639191" y="0"/>
                  </a:lnTo>
                  <a:lnTo>
                    <a:pt x="641096" y="19088"/>
                  </a:lnTo>
                  <a:lnTo>
                    <a:pt x="641858" y="39192"/>
                  </a:lnTo>
                  <a:lnTo>
                    <a:pt x="632968" y="128752"/>
                  </a:lnTo>
                  <a:lnTo>
                    <a:pt x="621919" y="176072"/>
                  </a:lnTo>
                  <a:lnTo>
                    <a:pt x="606806" y="223418"/>
                  </a:lnTo>
                  <a:lnTo>
                    <a:pt x="588137" y="270116"/>
                  </a:lnTo>
                  <a:lnTo>
                    <a:pt x="566293" y="315468"/>
                  </a:lnTo>
                  <a:lnTo>
                    <a:pt x="541655" y="358787"/>
                  </a:lnTo>
                  <a:lnTo>
                    <a:pt x="514731" y="399237"/>
                  </a:lnTo>
                  <a:lnTo>
                    <a:pt x="481965" y="434238"/>
                  </a:lnTo>
                  <a:lnTo>
                    <a:pt x="441706" y="470928"/>
                  </a:lnTo>
                  <a:lnTo>
                    <a:pt x="392658" y="506526"/>
                  </a:lnTo>
                  <a:lnTo>
                    <a:pt x="356235" y="519303"/>
                  </a:lnTo>
                  <a:lnTo>
                    <a:pt x="317690" y="529145"/>
                  </a:lnTo>
                  <a:lnTo>
                    <a:pt x="248627" y="537311"/>
                  </a:lnTo>
                  <a:lnTo>
                    <a:pt x="198374" y="537286"/>
                  </a:lnTo>
                  <a:lnTo>
                    <a:pt x="151892" y="531990"/>
                  </a:lnTo>
                  <a:lnTo>
                    <a:pt x="109728" y="521233"/>
                  </a:lnTo>
                  <a:lnTo>
                    <a:pt x="148590" y="568083"/>
                  </a:lnTo>
                  <a:lnTo>
                    <a:pt x="157670" y="570877"/>
                  </a:lnTo>
                  <a:lnTo>
                    <a:pt x="126238" y="572008"/>
                  </a:lnTo>
                  <a:lnTo>
                    <a:pt x="81153" y="569849"/>
                  </a:lnTo>
                  <a:lnTo>
                    <a:pt x="38735" y="563676"/>
                  </a:lnTo>
                  <a:lnTo>
                    <a:pt x="0" y="553351"/>
                  </a:lnTo>
                  <a:lnTo>
                    <a:pt x="35814" y="600811"/>
                  </a:lnTo>
                  <a:lnTo>
                    <a:pt x="107061" y="628688"/>
                  </a:lnTo>
                  <a:lnTo>
                    <a:pt x="152781" y="634644"/>
                  </a:lnTo>
                  <a:lnTo>
                    <a:pt x="203581" y="634923"/>
                  </a:lnTo>
                  <a:lnTo>
                    <a:pt x="258191" y="629272"/>
                  </a:lnTo>
                  <a:lnTo>
                    <a:pt x="315214" y="617448"/>
                  </a:lnTo>
                  <a:lnTo>
                    <a:pt x="370840" y="600062"/>
                  </a:lnTo>
                  <a:lnTo>
                    <a:pt x="421259" y="578510"/>
                  </a:lnTo>
                  <a:lnTo>
                    <a:pt x="468198" y="548767"/>
                  </a:lnTo>
                  <a:lnTo>
                    <a:pt x="491617" y="538022"/>
                  </a:lnTo>
                  <a:lnTo>
                    <a:pt x="492760" y="537337"/>
                  </a:lnTo>
                  <a:lnTo>
                    <a:pt x="533527" y="511822"/>
                  </a:lnTo>
                  <a:lnTo>
                    <a:pt x="550697" y="496951"/>
                  </a:lnTo>
                  <a:lnTo>
                    <a:pt x="591947" y="464273"/>
                  </a:lnTo>
                  <a:lnTo>
                    <a:pt x="626491" y="428739"/>
                  </a:lnTo>
                  <a:lnTo>
                    <a:pt x="651891" y="392861"/>
                  </a:lnTo>
                  <a:lnTo>
                    <a:pt x="660336" y="364223"/>
                  </a:lnTo>
                  <a:lnTo>
                    <a:pt x="674751" y="339940"/>
                  </a:lnTo>
                  <a:lnTo>
                    <a:pt x="681304" y="323570"/>
                  </a:lnTo>
                  <a:lnTo>
                    <a:pt x="688340" y="310870"/>
                  </a:lnTo>
                  <a:lnTo>
                    <a:pt x="706628" y="264883"/>
                  </a:lnTo>
                  <a:lnTo>
                    <a:pt x="716534" y="222110"/>
                  </a:lnTo>
                  <a:lnTo>
                    <a:pt x="717550" y="184188"/>
                  </a:lnTo>
                  <a:lnTo>
                    <a:pt x="716495" y="180200"/>
                  </a:lnTo>
                  <a:lnTo>
                    <a:pt x="719201" y="161582"/>
                  </a:lnTo>
                  <a:close/>
                </a:path>
              </a:pathLst>
            </a:custGeom>
            <a:solidFill>
              <a:srgbClr val="FFFFFF">
                <a:alpha val="392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3541521" y="4332733"/>
            <a:ext cx="14478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V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216661" y="556928"/>
            <a:ext cx="6794500" cy="2965133"/>
            <a:chOff x="210311" y="731520"/>
            <a:chExt cx="6794500" cy="3953510"/>
          </a:xfrm>
        </p:grpSpPr>
        <p:sp>
          <p:nvSpPr>
            <p:cNvPr id="27" name="object 27"/>
            <p:cNvSpPr/>
            <p:nvPr/>
          </p:nvSpPr>
          <p:spPr>
            <a:xfrm>
              <a:off x="5858256" y="3357372"/>
              <a:ext cx="1146175" cy="1153795"/>
            </a:xfrm>
            <a:custGeom>
              <a:avLst/>
              <a:gdLst/>
              <a:ahLst/>
              <a:cxnLst/>
              <a:rect l="l" t="t" r="r" b="b"/>
              <a:pathLst>
                <a:path w="1146175" h="1153795">
                  <a:moveTo>
                    <a:pt x="573024" y="0"/>
                  </a:moveTo>
                  <a:lnTo>
                    <a:pt x="526034" y="1904"/>
                  </a:lnTo>
                  <a:lnTo>
                    <a:pt x="480060" y="7492"/>
                  </a:lnTo>
                  <a:lnTo>
                    <a:pt x="435356" y="16763"/>
                  </a:lnTo>
                  <a:lnTo>
                    <a:pt x="391922" y="29463"/>
                  </a:lnTo>
                  <a:lnTo>
                    <a:pt x="350012" y="45338"/>
                  </a:lnTo>
                  <a:lnTo>
                    <a:pt x="309626" y="64388"/>
                  </a:lnTo>
                  <a:lnTo>
                    <a:pt x="271145" y="86360"/>
                  </a:lnTo>
                  <a:lnTo>
                    <a:pt x="234569" y="111251"/>
                  </a:lnTo>
                  <a:lnTo>
                    <a:pt x="200152" y="138811"/>
                  </a:lnTo>
                  <a:lnTo>
                    <a:pt x="167767" y="168910"/>
                  </a:lnTo>
                  <a:lnTo>
                    <a:pt x="137922" y="201422"/>
                  </a:lnTo>
                  <a:lnTo>
                    <a:pt x="110490" y="236092"/>
                  </a:lnTo>
                  <a:lnTo>
                    <a:pt x="85852" y="272922"/>
                  </a:lnTo>
                  <a:lnTo>
                    <a:pt x="64008" y="311657"/>
                  </a:lnTo>
                  <a:lnTo>
                    <a:pt x="45085" y="352297"/>
                  </a:lnTo>
                  <a:lnTo>
                    <a:pt x="29210" y="394461"/>
                  </a:lnTo>
                  <a:lnTo>
                    <a:pt x="16637" y="438150"/>
                  </a:lnTo>
                  <a:lnTo>
                    <a:pt x="7493" y="483234"/>
                  </a:lnTo>
                  <a:lnTo>
                    <a:pt x="1905" y="529463"/>
                  </a:lnTo>
                  <a:lnTo>
                    <a:pt x="0" y="576707"/>
                  </a:lnTo>
                  <a:lnTo>
                    <a:pt x="1905" y="623951"/>
                  </a:lnTo>
                  <a:lnTo>
                    <a:pt x="7493" y="670305"/>
                  </a:lnTo>
                  <a:lnTo>
                    <a:pt x="16637" y="715263"/>
                  </a:lnTo>
                  <a:lnTo>
                    <a:pt x="29210" y="758951"/>
                  </a:lnTo>
                  <a:lnTo>
                    <a:pt x="45085" y="801242"/>
                  </a:lnTo>
                  <a:lnTo>
                    <a:pt x="64008" y="841755"/>
                  </a:lnTo>
                  <a:lnTo>
                    <a:pt x="85852" y="880490"/>
                  </a:lnTo>
                  <a:lnTo>
                    <a:pt x="110490" y="917320"/>
                  </a:lnTo>
                  <a:lnTo>
                    <a:pt x="137922" y="951991"/>
                  </a:lnTo>
                  <a:lnTo>
                    <a:pt x="167767" y="984503"/>
                  </a:lnTo>
                  <a:lnTo>
                    <a:pt x="200152" y="1014602"/>
                  </a:lnTo>
                  <a:lnTo>
                    <a:pt x="234569" y="1042161"/>
                  </a:lnTo>
                  <a:lnTo>
                    <a:pt x="271145" y="1067053"/>
                  </a:lnTo>
                  <a:lnTo>
                    <a:pt x="309626" y="1089025"/>
                  </a:lnTo>
                  <a:lnTo>
                    <a:pt x="350012" y="1108075"/>
                  </a:lnTo>
                  <a:lnTo>
                    <a:pt x="391922" y="1124077"/>
                  </a:lnTo>
                  <a:lnTo>
                    <a:pt x="435356" y="1136650"/>
                  </a:lnTo>
                  <a:lnTo>
                    <a:pt x="480060" y="1145920"/>
                  </a:lnTo>
                  <a:lnTo>
                    <a:pt x="526034" y="1151508"/>
                  </a:lnTo>
                  <a:lnTo>
                    <a:pt x="573024" y="1153414"/>
                  </a:lnTo>
                  <a:lnTo>
                    <a:pt x="620141" y="1151508"/>
                  </a:lnTo>
                  <a:lnTo>
                    <a:pt x="665988" y="1145920"/>
                  </a:lnTo>
                  <a:lnTo>
                    <a:pt x="710819" y="1136650"/>
                  </a:lnTo>
                  <a:lnTo>
                    <a:pt x="754252" y="1124077"/>
                  </a:lnTo>
                  <a:lnTo>
                    <a:pt x="796163" y="1108075"/>
                  </a:lnTo>
                  <a:lnTo>
                    <a:pt x="836422" y="1089025"/>
                  </a:lnTo>
                  <a:lnTo>
                    <a:pt x="874902" y="1067053"/>
                  </a:lnTo>
                  <a:lnTo>
                    <a:pt x="911478" y="1042161"/>
                  </a:lnTo>
                  <a:lnTo>
                    <a:pt x="946023" y="1014602"/>
                  </a:lnTo>
                  <a:lnTo>
                    <a:pt x="978280" y="984503"/>
                  </a:lnTo>
                  <a:lnTo>
                    <a:pt x="1008126" y="951991"/>
                  </a:lnTo>
                  <a:lnTo>
                    <a:pt x="1035558" y="917320"/>
                  </a:lnTo>
                  <a:lnTo>
                    <a:pt x="1060196" y="880490"/>
                  </a:lnTo>
                  <a:lnTo>
                    <a:pt x="1082040" y="841755"/>
                  </a:lnTo>
                  <a:lnTo>
                    <a:pt x="1100963" y="801242"/>
                  </a:lnTo>
                  <a:lnTo>
                    <a:pt x="1116838" y="758951"/>
                  </a:lnTo>
                  <a:lnTo>
                    <a:pt x="1129411" y="715263"/>
                  </a:lnTo>
                  <a:lnTo>
                    <a:pt x="1138554" y="670305"/>
                  </a:lnTo>
                  <a:lnTo>
                    <a:pt x="1144143" y="623951"/>
                  </a:lnTo>
                  <a:lnTo>
                    <a:pt x="1146048" y="576707"/>
                  </a:lnTo>
                  <a:lnTo>
                    <a:pt x="1144143" y="529463"/>
                  </a:lnTo>
                  <a:lnTo>
                    <a:pt x="1138554" y="483234"/>
                  </a:lnTo>
                  <a:lnTo>
                    <a:pt x="1129411" y="438150"/>
                  </a:lnTo>
                  <a:lnTo>
                    <a:pt x="1116838" y="394461"/>
                  </a:lnTo>
                  <a:lnTo>
                    <a:pt x="1100963" y="352297"/>
                  </a:lnTo>
                  <a:lnTo>
                    <a:pt x="1082040" y="311657"/>
                  </a:lnTo>
                  <a:lnTo>
                    <a:pt x="1060196" y="272922"/>
                  </a:lnTo>
                  <a:lnTo>
                    <a:pt x="1035558" y="236092"/>
                  </a:lnTo>
                  <a:lnTo>
                    <a:pt x="1008126" y="201422"/>
                  </a:lnTo>
                  <a:lnTo>
                    <a:pt x="978280" y="168910"/>
                  </a:lnTo>
                  <a:lnTo>
                    <a:pt x="946023" y="138811"/>
                  </a:lnTo>
                  <a:lnTo>
                    <a:pt x="911478" y="111251"/>
                  </a:lnTo>
                  <a:lnTo>
                    <a:pt x="874902" y="86360"/>
                  </a:lnTo>
                  <a:lnTo>
                    <a:pt x="836422" y="64388"/>
                  </a:lnTo>
                  <a:lnTo>
                    <a:pt x="796163" y="45338"/>
                  </a:lnTo>
                  <a:lnTo>
                    <a:pt x="754252" y="29463"/>
                  </a:lnTo>
                  <a:lnTo>
                    <a:pt x="710819" y="16763"/>
                  </a:lnTo>
                  <a:lnTo>
                    <a:pt x="665988" y="7492"/>
                  </a:lnTo>
                  <a:lnTo>
                    <a:pt x="620141" y="1904"/>
                  </a:lnTo>
                  <a:lnTo>
                    <a:pt x="573024" y="0"/>
                  </a:lnTo>
                  <a:close/>
                </a:path>
              </a:pathLst>
            </a:custGeom>
            <a:solidFill>
              <a:srgbClr val="EAEAEA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93308" y="3393948"/>
              <a:ext cx="1072895" cy="1085088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5893308" y="3393948"/>
              <a:ext cx="1079500" cy="1087120"/>
            </a:xfrm>
            <a:custGeom>
              <a:avLst/>
              <a:gdLst/>
              <a:ahLst/>
              <a:cxnLst/>
              <a:rect l="l" t="t" r="r" b="b"/>
              <a:pathLst>
                <a:path w="1079500" h="1087120">
                  <a:moveTo>
                    <a:pt x="539495" y="0"/>
                  </a:moveTo>
                  <a:lnTo>
                    <a:pt x="492887" y="2031"/>
                  </a:lnTo>
                  <a:lnTo>
                    <a:pt x="447547" y="7874"/>
                  </a:lnTo>
                  <a:lnTo>
                    <a:pt x="403351" y="17399"/>
                  </a:lnTo>
                  <a:lnTo>
                    <a:pt x="360552" y="30606"/>
                  </a:lnTo>
                  <a:lnTo>
                    <a:pt x="319404" y="47116"/>
                  </a:lnTo>
                  <a:lnTo>
                    <a:pt x="279907" y="66928"/>
                  </a:lnTo>
                  <a:lnTo>
                    <a:pt x="242442" y="89788"/>
                  </a:lnTo>
                  <a:lnTo>
                    <a:pt x="207009" y="115442"/>
                  </a:lnTo>
                  <a:lnTo>
                    <a:pt x="173736" y="143890"/>
                  </a:lnTo>
                  <a:lnTo>
                    <a:pt x="142875" y="175005"/>
                  </a:lnTo>
                  <a:lnTo>
                    <a:pt x="114680" y="208406"/>
                  </a:lnTo>
                  <a:lnTo>
                    <a:pt x="89153" y="244094"/>
                  </a:lnTo>
                  <a:lnTo>
                    <a:pt x="66420" y="281939"/>
                  </a:lnTo>
                  <a:lnTo>
                    <a:pt x="46862" y="321563"/>
                  </a:lnTo>
                  <a:lnTo>
                    <a:pt x="30352" y="363093"/>
                  </a:lnTo>
                  <a:lnTo>
                    <a:pt x="17399" y="406145"/>
                  </a:lnTo>
                  <a:lnTo>
                    <a:pt x="7874" y="450595"/>
                  </a:lnTo>
                  <a:lnTo>
                    <a:pt x="2031" y="496443"/>
                  </a:lnTo>
                  <a:lnTo>
                    <a:pt x="0" y="543306"/>
                  </a:lnTo>
                  <a:lnTo>
                    <a:pt x="2031" y="590169"/>
                  </a:lnTo>
                  <a:lnTo>
                    <a:pt x="7874" y="636015"/>
                  </a:lnTo>
                  <a:lnTo>
                    <a:pt x="17399" y="680465"/>
                  </a:lnTo>
                  <a:lnTo>
                    <a:pt x="30352" y="723519"/>
                  </a:lnTo>
                  <a:lnTo>
                    <a:pt x="46862" y="765047"/>
                  </a:lnTo>
                  <a:lnTo>
                    <a:pt x="66420" y="804671"/>
                  </a:lnTo>
                  <a:lnTo>
                    <a:pt x="89153" y="842518"/>
                  </a:lnTo>
                  <a:lnTo>
                    <a:pt x="114680" y="878204"/>
                  </a:lnTo>
                  <a:lnTo>
                    <a:pt x="142875" y="911606"/>
                  </a:lnTo>
                  <a:lnTo>
                    <a:pt x="173736" y="942720"/>
                  </a:lnTo>
                  <a:lnTo>
                    <a:pt x="207009" y="971169"/>
                  </a:lnTo>
                  <a:lnTo>
                    <a:pt x="242442" y="996822"/>
                  </a:lnTo>
                  <a:lnTo>
                    <a:pt x="279907" y="1019682"/>
                  </a:lnTo>
                  <a:lnTo>
                    <a:pt x="319404" y="1039494"/>
                  </a:lnTo>
                  <a:lnTo>
                    <a:pt x="360552" y="1056004"/>
                  </a:lnTo>
                  <a:lnTo>
                    <a:pt x="403351" y="1069213"/>
                  </a:lnTo>
                  <a:lnTo>
                    <a:pt x="447547" y="1078738"/>
                  </a:lnTo>
                  <a:lnTo>
                    <a:pt x="492887" y="1084579"/>
                  </a:lnTo>
                  <a:lnTo>
                    <a:pt x="539495" y="1086612"/>
                  </a:lnTo>
                  <a:lnTo>
                    <a:pt x="585977" y="1084579"/>
                  </a:lnTo>
                  <a:lnTo>
                    <a:pt x="631443" y="1078738"/>
                  </a:lnTo>
                  <a:lnTo>
                    <a:pt x="675639" y="1069213"/>
                  </a:lnTo>
                  <a:lnTo>
                    <a:pt x="718438" y="1056004"/>
                  </a:lnTo>
                  <a:lnTo>
                    <a:pt x="759587" y="1039494"/>
                  </a:lnTo>
                  <a:lnTo>
                    <a:pt x="799084" y="1019682"/>
                  </a:lnTo>
                  <a:lnTo>
                    <a:pt x="836548" y="996822"/>
                  </a:lnTo>
                  <a:lnTo>
                    <a:pt x="871982" y="971169"/>
                  </a:lnTo>
                  <a:lnTo>
                    <a:pt x="905256" y="942720"/>
                  </a:lnTo>
                  <a:lnTo>
                    <a:pt x="936116" y="911606"/>
                  </a:lnTo>
                  <a:lnTo>
                    <a:pt x="964311" y="878204"/>
                  </a:lnTo>
                  <a:lnTo>
                    <a:pt x="989838" y="842518"/>
                  </a:lnTo>
                  <a:lnTo>
                    <a:pt x="1012570" y="804671"/>
                  </a:lnTo>
                  <a:lnTo>
                    <a:pt x="1032128" y="765047"/>
                  </a:lnTo>
                  <a:lnTo>
                    <a:pt x="1048639" y="723519"/>
                  </a:lnTo>
                  <a:lnTo>
                    <a:pt x="1061592" y="680465"/>
                  </a:lnTo>
                  <a:lnTo>
                    <a:pt x="1071117" y="636015"/>
                  </a:lnTo>
                  <a:lnTo>
                    <a:pt x="1076960" y="590169"/>
                  </a:lnTo>
                  <a:lnTo>
                    <a:pt x="1078991" y="543306"/>
                  </a:lnTo>
                  <a:lnTo>
                    <a:pt x="1076960" y="496443"/>
                  </a:lnTo>
                  <a:lnTo>
                    <a:pt x="1071117" y="450595"/>
                  </a:lnTo>
                  <a:lnTo>
                    <a:pt x="1061592" y="406145"/>
                  </a:lnTo>
                  <a:lnTo>
                    <a:pt x="1048639" y="363093"/>
                  </a:lnTo>
                  <a:lnTo>
                    <a:pt x="1032128" y="321563"/>
                  </a:lnTo>
                  <a:lnTo>
                    <a:pt x="1012570" y="281939"/>
                  </a:lnTo>
                  <a:lnTo>
                    <a:pt x="989838" y="244094"/>
                  </a:lnTo>
                  <a:lnTo>
                    <a:pt x="964311" y="208406"/>
                  </a:lnTo>
                  <a:lnTo>
                    <a:pt x="936116" y="175005"/>
                  </a:lnTo>
                  <a:lnTo>
                    <a:pt x="905256" y="143890"/>
                  </a:lnTo>
                  <a:lnTo>
                    <a:pt x="871982" y="115442"/>
                  </a:lnTo>
                  <a:lnTo>
                    <a:pt x="836548" y="89788"/>
                  </a:lnTo>
                  <a:lnTo>
                    <a:pt x="799084" y="66928"/>
                  </a:lnTo>
                  <a:lnTo>
                    <a:pt x="759587" y="47116"/>
                  </a:lnTo>
                  <a:lnTo>
                    <a:pt x="718438" y="30606"/>
                  </a:lnTo>
                  <a:lnTo>
                    <a:pt x="675639" y="17399"/>
                  </a:lnTo>
                  <a:lnTo>
                    <a:pt x="631443" y="7874"/>
                  </a:lnTo>
                  <a:lnTo>
                    <a:pt x="585977" y="2031"/>
                  </a:lnTo>
                  <a:lnTo>
                    <a:pt x="539495" y="0"/>
                  </a:lnTo>
                  <a:close/>
                </a:path>
              </a:pathLst>
            </a:custGeom>
            <a:solidFill>
              <a:srgbClr val="ECEBDF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03976" y="3438144"/>
              <a:ext cx="790955" cy="679703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6242304" y="3831335"/>
              <a:ext cx="719455" cy="633730"/>
            </a:xfrm>
            <a:custGeom>
              <a:avLst/>
              <a:gdLst/>
              <a:ahLst/>
              <a:cxnLst/>
              <a:rect l="l" t="t" r="r" b="b"/>
              <a:pathLst>
                <a:path w="719454" h="633729">
                  <a:moveTo>
                    <a:pt x="719201" y="160147"/>
                  </a:moveTo>
                  <a:lnTo>
                    <a:pt x="718693" y="116205"/>
                  </a:lnTo>
                  <a:lnTo>
                    <a:pt x="710819" y="78994"/>
                  </a:lnTo>
                  <a:lnTo>
                    <a:pt x="695325" y="50419"/>
                  </a:lnTo>
                  <a:lnTo>
                    <a:pt x="672338" y="32004"/>
                  </a:lnTo>
                  <a:lnTo>
                    <a:pt x="672642" y="34937"/>
                  </a:lnTo>
                  <a:lnTo>
                    <a:pt x="664972" y="20701"/>
                  </a:lnTo>
                  <a:lnTo>
                    <a:pt x="639191" y="0"/>
                  </a:lnTo>
                  <a:lnTo>
                    <a:pt x="641096" y="19050"/>
                  </a:lnTo>
                  <a:lnTo>
                    <a:pt x="641858" y="39116"/>
                  </a:lnTo>
                  <a:lnTo>
                    <a:pt x="632968" y="128397"/>
                  </a:lnTo>
                  <a:lnTo>
                    <a:pt x="621919" y="175641"/>
                  </a:lnTo>
                  <a:lnTo>
                    <a:pt x="606806" y="222885"/>
                  </a:lnTo>
                  <a:lnTo>
                    <a:pt x="588137" y="269367"/>
                  </a:lnTo>
                  <a:lnTo>
                    <a:pt x="566293" y="314579"/>
                  </a:lnTo>
                  <a:lnTo>
                    <a:pt x="541655" y="357886"/>
                  </a:lnTo>
                  <a:lnTo>
                    <a:pt x="517169" y="394550"/>
                  </a:lnTo>
                  <a:lnTo>
                    <a:pt x="477139" y="436372"/>
                  </a:lnTo>
                  <a:lnTo>
                    <a:pt x="440182" y="469392"/>
                  </a:lnTo>
                  <a:lnTo>
                    <a:pt x="402158" y="498881"/>
                  </a:lnTo>
                  <a:lnTo>
                    <a:pt x="356235" y="517652"/>
                  </a:lnTo>
                  <a:lnTo>
                    <a:pt x="316865" y="527748"/>
                  </a:lnTo>
                  <a:lnTo>
                    <a:pt x="248285" y="535813"/>
                  </a:lnTo>
                  <a:lnTo>
                    <a:pt x="198374" y="535813"/>
                  </a:lnTo>
                  <a:lnTo>
                    <a:pt x="151892" y="530479"/>
                  </a:lnTo>
                  <a:lnTo>
                    <a:pt x="109728" y="519811"/>
                  </a:lnTo>
                  <a:lnTo>
                    <a:pt x="148590" y="566547"/>
                  </a:lnTo>
                  <a:lnTo>
                    <a:pt x="157810" y="569391"/>
                  </a:lnTo>
                  <a:lnTo>
                    <a:pt x="126238" y="570484"/>
                  </a:lnTo>
                  <a:lnTo>
                    <a:pt x="81153" y="568325"/>
                  </a:lnTo>
                  <a:lnTo>
                    <a:pt x="38735" y="562229"/>
                  </a:lnTo>
                  <a:lnTo>
                    <a:pt x="0" y="551942"/>
                  </a:lnTo>
                  <a:lnTo>
                    <a:pt x="35814" y="599313"/>
                  </a:lnTo>
                  <a:lnTo>
                    <a:pt x="107061" y="627126"/>
                  </a:lnTo>
                  <a:lnTo>
                    <a:pt x="152781" y="633095"/>
                  </a:lnTo>
                  <a:lnTo>
                    <a:pt x="203581" y="633476"/>
                  </a:lnTo>
                  <a:lnTo>
                    <a:pt x="258191" y="627761"/>
                  </a:lnTo>
                  <a:lnTo>
                    <a:pt x="315214" y="615950"/>
                  </a:lnTo>
                  <a:lnTo>
                    <a:pt x="370840" y="598551"/>
                  </a:lnTo>
                  <a:lnTo>
                    <a:pt x="421259" y="576961"/>
                  </a:lnTo>
                  <a:lnTo>
                    <a:pt x="468947" y="546785"/>
                  </a:lnTo>
                  <a:lnTo>
                    <a:pt x="492760" y="535813"/>
                  </a:lnTo>
                  <a:lnTo>
                    <a:pt x="533527" y="510286"/>
                  </a:lnTo>
                  <a:lnTo>
                    <a:pt x="562063" y="485584"/>
                  </a:lnTo>
                  <a:lnTo>
                    <a:pt x="590677" y="462788"/>
                  </a:lnTo>
                  <a:lnTo>
                    <a:pt x="625094" y="427228"/>
                  </a:lnTo>
                  <a:lnTo>
                    <a:pt x="650494" y="391287"/>
                  </a:lnTo>
                  <a:lnTo>
                    <a:pt x="657009" y="369023"/>
                  </a:lnTo>
                  <a:lnTo>
                    <a:pt x="661009" y="361111"/>
                  </a:lnTo>
                  <a:lnTo>
                    <a:pt x="674751" y="338074"/>
                  </a:lnTo>
                  <a:lnTo>
                    <a:pt x="680808" y="322986"/>
                  </a:lnTo>
                  <a:lnTo>
                    <a:pt x="688340" y="309372"/>
                  </a:lnTo>
                  <a:lnTo>
                    <a:pt x="706755" y="263398"/>
                  </a:lnTo>
                  <a:lnTo>
                    <a:pt x="716534" y="220599"/>
                  </a:lnTo>
                  <a:lnTo>
                    <a:pt x="717550" y="182626"/>
                  </a:lnTo>
                  <a:lnTo>
                    <a:pt x="716508" y="178689"/>
                  </a:lnTo>
                  <a:lnTo>
                    <a:pt x="719201" y="160147"/>
                  </a:lnTo>
                  <a:close/>
                </a:path>
              </a:pathLst>
            </a:custGeom>
            <a:solidFill>
              <a:srgbClr val="FFFFFF">
                <a:alpha val="392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643371" y="1499616"/>
              <a:ext cx="1146175" cy="1155065"/>
            </a:xfrm>
            <a:custGeom>
              <a:avLst/>
              <a:gdLst/>
              <a:ahLst/>
              <a:cxnLst/>
              <a:rect l="l" t="t" r="r" b="b"/>
              <a:pathLst>
                <a:path w="1146175" h="1155064">
                  <a:moveTo>
                    <a:pt x="572897" y="0"/>
                  </a:moveTo>
                  <a:lnTo>
                    <a:pt x="525906" y="1905"/>
                  </a:lnTo>
                  <a:lnTo>
                    <a:pt x="480060" y="7493"/>
                  </a:lnTo>
                  <a:lnTo>
                    <a:pt x="435228" y="16763"/>
                  </a:lnTo>
                  <a:lnTo>
                    <a:pt x="391794" y="29463"/>
                  </a:lnTo>
                  <a:lnTo>
                    <a:pt x="349885" y="45338"/>
                  </a:lnTo>
                  <a:lnTo>
                    <a:pt x="309625" y="64388"/>
                  </a:lnTo>
                  <a:lnTo>
                    <a:pt x="271144" y="86487"/>
                  </a:lnTo>
                  <a:lnTo>
                    <a:pt x="234568" y="111379"/>
                  </a:lnTo>
                  <a:lnTo>
                    <a:pt x="200025" y="138937"/>
                  </a:lnTo>
                  <a:lnTo>
                    <a:pt x="167766" y="169163"/>
                  </a:lnTo>
                  <a:lnTo>
                    <a:pt x="137922" y="201675"/>
                  </a:lnTo>
                  <a:lnTo>
                    <a:pt x="110489" y="236347"/>
                  </a:lnTo>
                  <a:lnTo>
                    <a:pt x="85851" y="273176"/>
                  </a:lnTo>
                  <a:lnTo>
                    <a:pt x="64007" y="312038"/>
                  </a:lnTo>
                  <a:lnTo>
                    <a:pt x="45085" y="352551"/>
                  </a:lnTo>
                  <a:lnTo>
                    <a:pt x="29210" y="394843"/>
                  </a:lnTo>
                  <a:lnTo>
                    <a:pt x="16637" y="438658"/>
                  </a:lnTo>
                  <a:lnTo>
                    <a:pt x="7492" y="483743"/>
                  </a:lnTo>
                  <a:lnTo>
                    <a:pt x="1904" y="529971"/>
                  </a:lnTo>
                  <a:lnTo>
                    <a:pt x="0" y="577342"/>
                  </a:lnTo>
                  <a:lnTo>
                    <a:pt x="1904" y="624713"/>
                  </a:lnTo>
                  <a:lnTo>
                    <a:pt x="7492" y="671068"/>
                  </a:lnTo>
                  <a:lnTo>
                    <a:pt x="16637" y="716153"/>
                  </a:lnTo>
                  <a:lnTo>
                    <a:pt x="29210" y="759841"/>
                  </a:lnTo>
                  <a:lnTo>
                    <a:pt x="45085" y="802132"/>
                  </a:lnTo>
                  <a:lnTo>
                    <a:pt x="64007" y="842772"/>
                  </a:lnTo>
                  <a:lnTo>
                    <a:pt x="85851" y="881507"/>
                  </a:lnTo>
                  <a:lnTo>
                    <a:pt x="110489" y="918463"/>
                  </a:lnTo>
                  <a:lnTo>
                    <a:pt x="137922" y="953135"/>
                  </a:lnTo>
                  <a:lnTo>
                    <a:pt x="167766" y="985647"/>
                  </a:lnTo>
                  <a:lnTo>
                    <a:pt x="200025" y="1015873"/>
                  </a:lnTo>
                  <a:lnTo>
                    <a:pt x="234568" y="1043432"/>
                  </a:lnTo>
                  <a:lnTo>
                    <a:pt x="271144" y="1068324"/>
                  </a:lnTo>
                  <a:lnTo>
                    <a:pt x="309625" y="1090422"/>
                  </a:lnTo>
                  <a:lnTo>
                    <a:pt x="349885" y="1109472"/>
                  </a:lnTo>
                  <a:lnTo>
                    <a:pt x="391794" y="1125347"/>
                  </a:lnTo>
                  <a:lnTo>
                    <a:pt x="435228" y="1138047"/>
                  </a:lnTo>
                  <a:lnTo>
                    <a:pt x="480060" y="1147191"/>
                  </a:lnTo>
                  <a:lnTo>
                    <a:pt x="525906" y="1152906"/>
                  </a:lnTo>
                  <a:lnTo>
                    <a:pt x="572897" y="1154811"/>
                  </a:lnTo>
                  <a:lnTo>
                    <a:pt x="620013" y="1152906"/>
                  </a:lnTo>
                  <a:lnTo>
                    <a:pt x="665861" y="1147191"/>
                  </a:lnTo>
                  <a:lnTo>
                    <a:pt x="710691" y="1138047"/>
                  </a:lnTo>
                  <a:lnTo>
                    <a:pt x="754126" y="1125347"/>
                  </a:lnTo>
                  <a:lnTo>
                    <a:pt x="796036" y="1109472"/>
                  </a:lnTo>
                  <a:lnTo>
                    <a:pt x="836294" y="1090422"/>
                  </a:lnTo>
                  <a:lnTo>
                    <a:pt x="874776" y="1068324"/>
                  </a:lnTo>
                  <a:lnTo>
                    <a:pt x="911351" y="1043432"/>
                  </a:lnTo>
                  <a:lnTo>
                    <a:pt x="945896" y="1015873"/>
                  </a:lnTo>
                  <a:lnTo>
                    <a:pt x="978153" y="985647"/>
                  </a:lnTo>
                  <a:lnTo>
                    <a:pt x="1008126" y="953135"/>
                  </a:lnTo>
                  <a:lnTo>
                    <a:pt x="1035430" y="918463"/>
                  </a:lnTo>
                  <a:lnTo>
                    <a:pt x="1060196" y="881507"/>
                  </a:lnTo>
                  <a:lnTo>
                    <a:pt x="1082039" y="842772"/>
                  </a:lnTo>
                  <a:lnTo>
                    <a:pt x="1100962" y="802132"/>
                  </a:lnTo>
                  <a:lnTo>
                    <a:pt x="1116837" y="759841"/>
                  </a:lnTo>
                  <a:lnTo>
                    <a:pt x="1129410" y="716153"/>
                  </a:lnTo>
                  <a:lnTo>
                    <a:pt x="1138554" y="671068"/>
                  </a:lnTo>
                  <a:lnTo>
                    <a:pt x="1144143" y="624713"/>
                  </a:lnTo>
                  <a:lnTo>
                    <a:pt x="1146048" y="577342"/>
                  </a:lnTo>
                  <a:lnTo>
                    <a:pt x="1144143" y="529971"/>
                  </a:lnTo>
                  <a:lnTo>
                    <a:pt x="1138554" y="483743"/>
                  </a:lnTo>
                  <a:lnTo>
                    <a:pt x="1129410" y="438658"/>
                  </a:lnTo>
                  <a:lnTo>
                    <a:pt x="1116837" y="394843"/>
                  </a:lnTo>
                  <a:lnTo>
                    <a:pt x="1100962" y="352551"/>
                  </a:lnTo>
                  <a:lnTo>
                    <a:pt x="1082039" y="312038"/>
                  </a:lnTo>
                  <a:lnTo>
                    <a:pt x="1060196" y="273176"/>
                  </a:lnTo>
                  <a:lnTo>
                    <a:pt x="1035430" y="236347"/>
                  </a:lnTo>
                  <a:lnTo>
                    <a:pt x="1008126" y="201675"/>
                  </a:lnTo>
                  <a:lnTo>
                    <a:pt x="978153" y="169163"/>
                  </a:lnTo>
                  <a:lnTo>
                    <a:pt x="945896" y="138937"/>
                  </a:lnTo>
                  <a:lnTo>
                    <a:pt x="911351" y="111379"/>
                  </a:lnTo>
                  <a:lnTo>
                    <a:pt x="874776" y="86487"/>
                  </a:lnTo>
                  <a:lnTo>
                    <a:pt x="836294" y="64388"/>
                  </a:lnTo>
                  <a:lnTo>
                    <a:pt x="796036" y="45338"/>
                  </a:lnTo>
                  <a:lnTo>
                    <a:pt x="754126" y="29463"/>
                  </a:lnTo>
                  <a:lnTo>
                    <a:pt x="710691" y="16763"/>
                  </a:lnTo>
                  <a:lnTo>
                    <a:pt x="665861" y="7493"/>
                  </a:lnTo>
                  <a:lnTo>
                    <a:pt x="620013" y="1905"/>
                  </a:lnTo>
                  <a:lnTo>
                    <a:pt x="572897" y="0"/>
                  </a:lnTo>
                  <a:close/>
                </a:path>
              </a:pathLst>
            </a:custGeom>
            <a:solidFill>
              <a:srgbClr val="EAEAEA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78423" y="1536192"/>
              <a:ext cx="1072896" cy="1085088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5678423" y="1536192"/>
              <a:ext cx="1079500" cy="1087120"/>
            </a:xfrm>
            <a:custGeom>
              <a:avLst/>
              <a:gdLst/>
              <a:ahLst/>
              <a:cxnLst/>
              <a:rect l="l" t="t" r="r" b="b"/>
              <a:pathLst>
                <a:path w="1079500" h="1087120">
                  <a:moveTo>
                    <a:pt x="539496" y="0"/>
                  </a:moveTo>
                  <a:lnTo>
                    <a:pt x="492887" y="2032"/>
                  </a:lnTo>
                  <a:lnTo>
                    <a:pt x="447421" y="7874"/>
                  </a:lnTo>
                  <a:lnTo>
                    <a:pt x="403225" y="17399"/>
                  </a:lnTo>
                  <a:lnTo>
                    <a:pt x="360552" y="30607"/>
                  </a:lnTo>
                  <a:lnTo>
                    <a:pt x="319277" y="47117"/>
                  </a:lnTo>
                  <a:lnTo>
                    <a:pt x="279908" y="66929"/>
                  </a:lnTo>
                  <a:lnTo>
                    <a:pt x="242315" y="89788"/>
                  </a:lnTo>
                  <a:lnTo>
                    <a:pt x="206883" y="115443"/>
                  </a:lnTo>
                  <a:lnTo>
                    <a:pt x="173736" y="143891"/>
                  </a:lnTo>
                  <a:lnTo>
                    <a:pt x="142875" y="175006"/>
                  </a:lnTo>
                  <a:lnTo>
                    <a:pt x="114553" y="208407"/>
                  </a:lnTo>
                  <a:lnTo>
                    <a:pt x="89026" y="244094"/>
                  </a:lnTo>
                  <a:lnTo>
                    <a:pt x="66421" y="281940"/>
                  </a:lnTo>
                  <a:lnTo>
                    <a:pt x="46736" y="321563"/>
                  </a:lnTo>
                  <a:lnTo>
                    <a:pt x="30352" y="363093"/>
                  </a:lnTo>
                  <a:lnTo>
                    <a:pt x="17272" y="406146"/>
                  </a:lnTo>
                  <a:lnTo>
                    <a:pt x="7747" y="450596"/>
                  </a:lnTo>
                  <a:lnTo>
                    <a:pt x="2031" y="496443"/>
                  </a:lnTo>
                  <a:lnTo>
                    <a:pt x="0" y="543306"/>
                  </a:lnTo>
                  <a:lnTo>
                    <a:pt x="2031" y="590169"/>
                  </a:lnTo>
                  <a:lnTo>
                    <a:pt x="7747" y="636016"/>
                  </a:lnTo>
                  <a:lnTo>
                    <a:pt x="17272" y="680466"/>
                  </a:lnTo>
                  <a:lnTo>
                    <a:pt x="30352" y="723519"/>
                  </a:lnTo>
                  <a:lnTo>
                    <a:pt x="46736" y="765048"/>
                  </a:lnTo>
                  <a:lnTo>
                    <a:pt x="66421" y="804672"/>
                  </a:lnTo>
                  <a:lnTo>
                    <a:pt x="89026" y="842518"/>
                  </a:lnTo>
                  <a:lnTo>
                    <a:pt x="114553" y="878205"/>
                  </a:lnTo>
                  <a:lnTo>
                    <a:pt x="142875" y="911606"/>
                  </a:lnTo>
                  <a:lnTo>
                    <a:pt x="173736" y="942721"/>
                  </a:lnTo>
                  <a:lnTo>
                    <a:pt x="206883" y="971169"/>
                  </a:lnTo>
                  <a:lnTo>
                    <a:pt x="242315" y="996823"/>
                  </a:lnTo>
                  <a:lnTo>
                    <a:pt x="279908" y="1019683"/>
                  </a:lnTo>
                  <a:lnTo>
                    <a:pt x="319277" y="1039495"/>
                  </a:lnTo>
                  <a:lnTo>
                    <a:pt x="360552" y="1056005"/>
                  </a:lnTo>
                  <a:lnTo>
                    <a:pt x="403225" y="1069213"/>
                  </a:lnTo>
                  <a:lnTo>
                    <a:pt x="447421" y="1078738"/>
                  </a:lnTo>
                  <a:lnTo>
                    <a:pt x="492887" y="1084580"/>
                  </a:lnTo>
                  <a:lnTo>
                    <a:pt x="539496" y="1086612"/>
                  </a:lnTo>
                  <a:lnTo>
                    <a:pt x="585977" y="1084580"/>
                  </a:lnTo>
                  <a:lnTo>
                    <a:pt x="631443" y="1078738"/>
                  </a:lnTo>
                  <a:lnTo>
                    <a:pt x="675639" y="1069213"/>
                  </a:lnTo>
                  <a:lnTo>
                    <a:pt x="718438" y="1056005"/>
                  </a:lnTo>
                  <a:lnTo>
                    <a:pt x="759587" y="1039495"/>
                  </a:lnTo>
                  <a:lnTo>
                    <a:pt x="799084" y="1019683"/>
                  </a:lnTo>
                  <a:lnTo>
                    <a:pt x="836549" y="996823"/>
                  </a:lnTo>
                  <a:lnTo>
                    <a:pt x="871981" y="971169"/>
                  </a:lnTo>
                  <a:lnTo>
                    <a:pt x="905255" y="942721"/>
                  </a:lnTo>
                  <a:lnTo>
                    <a:pt x="936117" y="911606"/>
                  </a:lnTo>
                  <a:lnTo>
                    <a:pt x="964310" y="878205"/>
                  </a:lnTo>
                  <a:lnTo>
                    <a:pt x="989837" y="842518"/>
                  </a:lnTo>
                  <a:lnTo>
                    <a:pt x="1012571" y="804672"/>
                  </a:lnTo>
                  <a:lnTo>
                    <a:pt x="1032128" y="765048"/>
                  </a:lnTo>
                  <a:lnTo>
                    <a:pt x="1048639" y="723519"/>
                  </a:lnTo>
                  <a:lnTo>
                    <a:pt x="1061593" y="680466"/>
                  </a:lnTo>
                  <a:lnTo>
                    <a:pt x="1071118" y="636016"/>
                  </a:lnTo>
                  <a:lnTo>
                    <a:pt x="1076959" y="590169"/>
                  </a:lnTo>
                  <a:lnTo>
                    <a:pt x="1078992" y="543306"/>
                  </a:lnTo>
                  <a:lnTo>
                    <a:pt x="1076959" y="496443"/>
                  </a:lnTo>
                  <a:lnTo>
                    <a:pt x="1071118" y="450596"/>
                  </a:lnTo>
                  <a:lnTo>
                    <a:pt x="1061593" y="406146"/>
                  </a:lnTo>
                  <a:lnTo>
                    <a:pt x="1048639" y="363093"/>
                  </a:lnTo>
                  <a:lnTo>
                    <a:pt x="1032128" y="321563"/>
                  </a:lnTo>
                  <a:lnTo>
                    <a:pt x="1012571" y="281940"/>
                  </a:lnTo>
                  <a:lnTo>
                    <a:pt x="989837" y="244094"/>
                  </a:lnTo>
                  <a:lnTo>
                    <a:pt x="964310" y="208407"/>
                  </a:lnTo>
                  <a:lnTo>
                    <a:pt x="936117" y="175006"/>
                  </a:lnTo>
                  <a:lnTo>
                    <a:pt x="905255" y="143891"/>
                  </a:lnTo>
                  <a:lnTo>
                    <a:pt x="871981" y="115443"/>
                  </a:lnTo>
                  <a:lnTo>
                    <a:pt x="836549" y="89788"/>
                  </a:lnTo>
                  <a:lnTo>
                    <a:pt x="799084" y="66929"/>
                  </a:lnTo>
                  <a:lnTo>
                    <a:pt x="759587" y="47117"/>
                  </a:lnTo>
                  <a:lnTo>
                    <a:pt x="718438" y="30607"/>
                  </a:lnTo>
                  <a:lnTo>
                    <a:pt x="675639" y="17399"/>
                  </a:lnTo>
                  <a:lnTo>
                    <a:pt x="631443" y="7874"/>
                  </a:lnTo>
                  <a:lnTo>
                    <a:pt x="585977" y="2032"/>
                  </a:lnTo>
                  <a:lnTo>
                    <a:pt x="539496" y="0"/>
                  </a:lnTo>
                  <a:close/>
                </a:path>
              </a:pathLst>
            </a:custGeom>
            <a:solidFill>
              <a:srgbClr val="0000FF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89091" y="1581911"/>
              <a:ext cx="790956" cy="678179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6027420" y="1973579"/>
              <a:ext cx="719455" cy="633730"/>
            </a:xfrm>
            <a:custGeom>
              <a:avLst/>
              <a:gdLst/>
              <a:ahLst/>
              <a:cxnLst/>
              <a:rect l="l" t="t" r="r" b="b"/>
              <a:pathLst>
                <a:path w="719454" h="633730">
                  <a:moveTo>
                    <a:pt x="719201" y="161163"/>
                  </a:moveTo>
                  <a:lnTo>
                    <a:pt x="718693" y="117348"/>
                  </a:lnTo>
                  <a:lnTo>
                    <a:pt x="710819" y="80391"/>
                  </a:lnTo>
                  <a:lnTo>
                    <a:pt x="695325" y="51816"/>
                  </a:lnTo>
                  <a:lnTo>
                    <a:pt x="672338" y="33528"/>
                  </a:lnTo>
                  <a:lnTo>
                    <a:pt x="672426" y="34429"/>
                  </a:lnTo>
                  <a:lnTo>
                    <a:pt x="665099" y="20828"/>
                  </a:lnTo>
                  <a:lnTo>
                    <a:pt x="639191" y="0"/>
                  </a:lnTo>
                  <a:lnTo>
                    <a:pt x="641096" y="19177"/>
                  </a:lnTo>
                  <a:lnTo>
                    <a:pt x="641858" y="39243"/>
                  </a:lnTo>
                  <a:lnTo>
                    <a:pt x="633095" y="128778"/>
                  </a:lnTo>
                  <a:lnTo>
                    <a:pt x="621919" y="176149"/>
                  </a:lnTo>
                  <a:lnTo>
                    <a:pt x="606806" y="223520"/>
                  </a:lnTo>
                  <a:lnTo>
                    <a:pt x="588124" y="270129"/>
                  </a:lnTo>
                  <a:lnTo>
                    <a:pt x="566420" y="315468"/>
                  </a:lnTo>
                  <a:lnTo>
                    <a:pt x="541782" y="358902"/>
                  </a:lnTo>
                  <a:lnTo>
                    <a:pt x="515404" y="398526"/>
                  </a:lnTo>
                  <a:lnTo>
                    <a:pt x="487756" y="428015"/>
                  </a:lnTo>
                  <a:lnTo>
                    <a:pt x="441706" y="470535"/>
                  </a:lnTo>
                  <a:lnTo>
                    <a:pt x="390563" y="506501"/>
                  </a:lnTo>
                  <a:lnTo>
                    <a:pt x="327329" y="525780"/>
                  </a:lnTo>
                  <a:lnTo>
                    <a:pt x="248158" y="535813"/>
                  </a:lnTo>
                  <a:lnTo>
                    <a:pt x="198374" y="535813"/>
                  </a:lnTo>
                  <a:lnTo>
                    <a:pt x="151765" y="530479"/>
                  </a:lnTo>
                  <a:lnTo>
                    <a:pt x="109728" y="519811"/>
                  </a:lnTo>
                  <a:lnTo>
                    <a:pt x="148463" y="566547"/>
                  </a:lnTo>
                  <a:lnTo>
                    <a:pt x="158813" y="569734"/>
                  </a:lnTo>
                  <a:lnTo>
                    <a:pt x="126238" y="570865"/>
                  </a:lnTo>
                  <a:lnTo>
                    <a:pt x="81026" y="568833"/>
                  </a:lnTo>
                  <a:lnTo>
                    <a:pt x="38735" y="562737"/>
                  </a:lnTo>
                  <a:lnTo>
                    <a:pt x="0" y="552450"/>
                  </a:lnTo>
                  <a:lnTo>
                    <a:pt x="35814" y="599567"/>
                  </a:lnTo>
                  <a:lnTo>
                    <a:pt x="107061" y="627253"/>
                  </a:lnTo>
                  <a:lnTo>
                    <a:pt x="152781" y="633095"/>
                  </a:lnTo>
                  <a:lnTo>
                    <a:pt x="203454" y="633476"/>
                  </a:lnTo>
                  <a:lnTo>
                    <a:pt x="258064" y="627761"/>
                  </a:lnTo>
                  <a:lnTo>
                    <a:pt x="315087" y="616077"/>
                  </a:lnTo>
                  <a:lnTo>
                    <a:pt x="370840" y="598805"/>
                  </a:lnTo>
                  <a:lnTo>
                    <a:pt x="421259" y="577342"/>
                  </a:lnTo>
                  <a:lnTo>
                    <a:pt x="471919" y="545363"/>
                  </a:lnTo>
                  <a:lnTo>
                    <a:pt x="492633" y="535813"/>
                  </a:lnTo>
                  <a:lnTo>
                    <a:pt x="533400" y="510286"/>
                  </a:lnTo>
                  <a:lnTo>
                    <a:pt x="547890" y="497738"/>
                  </a:lnTo>
                  <a:lnTo>
                    <a:pt x="549275" y="496951"/>
                  </a:lnTo>
                  <a:lnTo>
                    <a:pt x="591947" y="463423"/>
                  </a:lnTo>
                  <a:lnTo>
                    <a:pt x="626478" y="427990"/>
                  </a:lnTo>
                  <a:lnTo>
                    <a:pt x="651891" y="392303"/>
                  </a:lnTo>
                  <a:lnTo>
                    <a:pt x="659345" y="366991"/>
                  </a:lnTo>
                  <a:lnTo>
                    <a:pt x="676275" y="338582"/>
                  </a:lnTo>
                  <a:lnTo>
                    <a:pt x="686993" y="311772"/>
                  </a:lnTo>
                  <a:lnTo>
                    <a:pt x="688340" y="309372"/>
                  </a:lnTo>
                  <a:lnTo>
                    <a:pt x="706755" y="263398"/>
                  </a:lnTo>
                  <a:lnTo>
                    <a:pt x="716661" y="220599"/>
                  </a:lnTo>
                  <a:lnTo>
                    <a:pt x="717550" y="182626"/>
                  </a:lnTo>
                  <a:lnTo>
                    <a:pt x="716597" y="179031"/>
                  </a:lnTo>
                  <a:lnTo>
                    <a:pt x="719201" y="161163"/>
                  </a:lnTo>
                  <a:close/>
                </a:path>
              </a:pathLst>
            </a:custGeom>
            <a:solidFill>
              <a:srgbClr val="FFFFFF">
                <a:alpha val="392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31079" y="3390900"/>
              <a:ext cx="737615" cy="740663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16423" y="3474720"/>
              <a:ext cx="568451" cy="569976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4925568" y="3534155"/>
              <a:ext cx="187325" cy="399415"/>
            </a:xfrm>
            <a:custGeom>
              <a:avLst/>
              <a:gdLst/>
              <a:ahLst/>
              <a:cxnLst/>
              <a:rect l="l" t="t" r="r" b="b"/>
              <a:pathLst>
                <a:path w="187325" h="399414">
                  <a:moveTo>
                    <a:pt x="187071" y="6350"/>
                  </a:moveTo>
                  <a:lnTo>
                    <a:pt x="156210" y="0"/>
                  </a:lnTo>
                  <a:lnTo>
                    <a:pt x="118491" y="13716"/>
                  </a:lnTo>
                  <a:lnTo>
                    <a:pt x="99009" y="28867"/>
                  </a:lnTo>
                  <a:lnTo>
                    <a:pt x="91440" y="33020"/>
                  </a:lnTo>
                  <a:lnTo>
                    <a:pt x="85331" y="39509"/>
                  </a:lnTo>
                  <a:lnTo>
                    <a:pt x="78486" y="44831"/>
                  </a:lnTo>
                  <a:lnTo>
                    <a:pt x="66090" y="59956"/>
                  </a:lnTo>
                  <a:lnTo>
                    <a:pt x="56769" y="69850"/>
                  </a:lnTo>
                  <a:lnTo>
                    <a:pt x="53657" y="75107"/>
                  </a:lnTo>
                  <a:lnTo>
                    <a:pt x="40894" y="90678"/>
                  </a:lnTo>
                  <a:lnTo>
                    <a:pt x="13208" y="143002"/>
                  </a:lnTo>
                  <a:lnTo>
                    <a:pt x="0" y="192024"/>
                  </a:lnTo>
                  <a:lnTo>
                    <a:pt x="1600" y="226098"/>
                  </a:lnTo>
                  <a:lnTo>
                    <a:pt x="1524" y="226822"/>
                  </a:lnTo>
                  <a:lnTo>
                    <a:pt x="1676" y="227609"/>
                  </a:lnTo>
                  <a:lnTo>
                    <a:pt x="1905" y="232410"/>
                  </a:lnTo>
                  <a:lnTo>
                    <a:pt x="2095" y="232702"/>
                  </a:lnTo>
                  <a:lnTo>
                    <a:pt x="1638" y="249605"/>
                  </a:lnTo>
                  <a:lnTo>
                    <a:pt x="1524" y="250825"/>
                  </a:lnTo>
                  <a:lnTo>
                    <a:pt x="1587" y="251371"/>
                  </a:lnTo>
                  <a:lnTo>
                    <a:pt x="1524" y="253873"/>
                  </a:lnTo>
                  <a:lnTo>
                    <a:pt x="2209" y="256209"/>
                  </a:lnTo>
                  <a:lnTo>
                    <a:pt x="8001" y="301117"/>
                  </a:lnTo>
                  <a:lnTo>
                    <a:pt x="25273" y="337566"/>
                  </a:lnTo>
                  <a:lnTo>
                    <a:pt x="25857" y="337959"/>
                  </a:lnTo>
                  <a:lnTo>
                    <a:pt x="33401" y="357124"/>
                  </a:lnTo>
                  <a:lnTo>
                    <a:pt x="59309" y="388620"/>
                  </a:lnTo>
                  <a:lnTo>
                    <a:pt x="89916" y="399288"/>
                  </a:lnTo>
                  <a:lnTo>
                    <a:pt x="84074" y="390906"/>
                  </a:lnTo>
                  <a:lnTo>
                    <a:pt x="78486" y="381762"/>
                  </a:lnTo>
                  <a:lnTo>
                    <a:pt x="53975" y="317500"/>
                  </a:lnTo>
                  <a:lnTo>
                    <a:pt x="45974" y="270129"/>
                  </a:lnTo>
                  <a:lnTo>
                    <a:pt x="44323" y="221742"/>
                  </a:lnTo>
                  <a:lnTo>
                    <a:pt x="47955" y="184531"/>
                  </a:lnTo>
                  <a:lnTo>
                    <a:pt x="60693" y="143065"/>
                  </a:lnTo>
                  <a:lnTo>
                    <a:pt x="85852" y="92583"/>
                  </a:lnTo>
                  <a:lnTo>
                    <a:pt x="118999" y="54114"/>
                  </a:lnTo>
                  <a:lnTo>
                    <a:pt x="152654" y="25781"/>
                  </a:lnTo>
                  <a:lnTo>
                    <a:pt x="187071" y="6350"/>
                  </a:lnTo>
                  <a:close/>
                </a:path>
              </a:pathLst>
            </a:custGeom>
            <a:solidFill>
              <a:srgbClr val="FFFFFF">
                <a:alpha val="392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936235" y="3506723"/>
              <a:ext cx="239267" cy="257556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4863084" y="3432047"/>
              <a:ext cx="675005" cy="668655"/>
            </a:xfrm>
            <a:custGeom>
              <a:avLst/>
              <a:gdLst/>
              <a:ahLst/>
              <a:cxnLst/>
              <a:rect l="l" t="t" r="r" b="b"/>
              <a:pathLst>
                <a:path w="675004" h="668654">
                  <a:moveTo>
                    <a:pt x="13208" y="331597"/>
                  </a:moveTo>
                  <a:lnTo>
                    <a:pt x="508" y="330708"/>
                  </a:lnTo>
                  <a:lnTo>
                    <a:pt x="254" y="334010"/>
                  </a:lnTo>
                  <a:lnTo>
                    <a:pt x="0" y="343916"/>
                  </a:lnTo>
                  <a:lnTo>
                    <a:pt x="12700" y="344170"/>
                  </a:lnTo>
                  <a:lnTo>
                    <a:pt x="12954" y="335026"/>
                  </a:lnTo>
                  <a:lnTo>
                    <a:pt x="13208" y="331597"/>
                  </a:lnTo>
                  <a:close/>
                </a:path>
                <a:path w="675004" h="668654">
                  <a:moveTo>
                    <a:pt x="13335" y="368935"/>
                  </a:moveTo>
                  <a:lnTo>
                    <a:pt x="12954" y="364744"/>
                  </a:lnTo>
                  <a:lnTo>
                    <a:pt x="12827" y="356489"/>
                  </a:lnTo>
                  <a:lnTo>
                    <a:pt x="127" y="356870"/>
                  </a:lnTo>
                  <a:lnTo>
                    <a:pt x="254" y="365125"/>
                  </a:lnTo>
                  <a:lnTo>
                    <a:pt x="635" y="369824"/>
                  </a:lnTo>
                  <a:lnTo>
                    <a:pt x="13335" y="368935"/>
                  </a:lnTo>
                  <a:close/>
                </a:path>
                <a:path w="675004" h="668654">
                  <a:moveTo>
                    <a:pt x="15621" y="394081"/>
                  </a:moveTo>
                  <a:lnTo>
                    <a:pt x="14224" y="381381"/>
                  </a:lnTo>
                  <a:lnTo>
                    <a:pt x="1651" y="382778"/>
                  </a:lnTo>
                  <a:lnTo>
                    <a:pt x="3048" y="395478"/>
                  </a:lnTo>
                  <a:lnTo>
                    <a:pt x="15621" y="394081"/>
                  </a:lnTo>
                  <a:close/>
                </a:path>
                <a:path w="675004" h="668654">
                  <a:moveTo>
                    <a:pt x="15621" y="306705"/>
                  </a:moveTo>
                  <a:lnTo>
                    <a:pt x="2921" y="305181"/>
                  </a:lnTo>
                  <a:lnTo>
                    <a:pt x="1524" y="317754"/>
                  </a:lnTo>
                  <a:lnTo>
                    <a:pt x="14097" y="319278"/>
                  </a:lnTo>
                  <a:lnTo>
                    <a:pt x="15621" y="306705"/>
                  </a:lnTo>
                  <a:close/>
                </a:path>
                <a:path w="675004" h="668654">
                  <a:moveTo>
                    <a:pt x="19939" y="282067"/>
                  </a:moveTo>
                  <a:lnTo>
                    <a:pt x="7493" y="279527"/>
                  </a:lnTo>
                  <a:lnTo>
                    <a:pt x="5715" y="287655"/>
                  </a:lnTo>
                  <a:lnTo>
                    <a:pt x="4953" y="292354"/>
                  </a:lnTo>
                  <a:lnTo>
                    <a:pt x="17526" y="294386"/>
                  </a:lnTo>
                  <a:lnTo>
                    <a:pt x="18161" y="290322"/>
                  </a:lnTo>
                  <a:lnTo>
                    <a:pt x="19939" y="282067"/>
                  </a:lnTo>
                  <a:close/>
                </a:path>
                <a:path w="675004" h="668654">
                  <a:moveTo>
                    <a:pt x="20066" y="418465"/>
                  </a:moveTo>
                  <a:lnTo>
                    <a:pt x="18161" y="409321"/>
                  </a:lnTo>
                  <a:lnTo>
                    <a:pt x="17653" y="406273"/>
                  </a:lnTo>
                  <a:lnTo>
                    <a:pt x="5080" y="408432"/>
                  </a:lnTo>
                  <a:lnTo>
                    <a:pt x="5588" y="411353"/>
                  </a:lnTo>
                  <a:lnTo>
                    <a:pt x="7620" y="421132"/>
                  </a:lnTo>
                  <a:lnTo>
                    <a:pt x="20066" y="418465"/>
                  </a:lnTo>
                  <a:close/>
                </a:path>
                <a:path w="675004" h="668654">
                  <a:moveTo>
                    <a:pt x="25908" y="257937"/>
                  </a:moveTo>
                  <a:lnTo>
                    <a:pt x="13716" y="254254"/>
                  </a:lnTo>
                  <a:lnTo>
                    <a:pt x="12827" y="257048"/>
                  </a:lnTo>
                  <a:lnTo>
                    <a:pt x="10414" y="266827"/>
                  </a:lnTo>
                  <a:lnTo>
                    <a:pt x="22606" y="270002"/>
                  </a:lnTo>
                  <a:lnTo>
                    <a:pt x="25019" y="260858"/>
                  </a:lnTo>
                  <a:lnTo>
                    <a:pt x="25908" y="257937"/>
                  </a:lnTo>
                  <a:close/>
                </a:path>
                <a:path w="675004" h="668654">
                  <a:moveTo>
                    <a:pt x="26289" y="442595"/>
                  </a:moveTo>
                  <a:lnTo>
                    <a:pt x="25019" y="438404"/>
                  </a:lnTo>
                  <a:lnTo>
                    <a:pt x="22987" y="430530"/>
                  </a:lnTo>
                  <a:lnTo>
                    <a:pt x="10668" y="433705"/>
                  </a:lnTo>
                  <a:lnTo>
                    <a:pt x="12700" y="441706"/>
                  </a:lnTo>
                  <a:lnTo>
                    <a:pt x="14224" y="446405"/>
                  </a:lnTo>
                  <a:lnTo>
                    <a:pt x="26289" y="442595"/>
                  </a:lnTo>
                  <a:close/>
                </a:path>
                <a:path w="675004" h="668654">
                  <a:moveTo>
                    <a:pt x="33782" y="234188"/>
                  </a:moveTo>
                  <a:lnTo>
                    <a:pt x="21844" y="229743"/>
                  </a:lnTo>
                  <a:lnTo>
                    <a:pt x="17526" y="241808"/>
                  </a:lnTo>
                  <a:lnTo>
                    <a:pt x="29464" y="246126"/>
                  </a:lnTo>
                  <a:lnTo>
                    <a:pt x="33782" y="234188"/>
                  </a:lnTo>
                  <a:close/>
                </a:path>
                <a:path w="675004" h="668654">
                  <a:moveTo>
                    <a:pt x="34544" y="466217"/>
                  </a:moveTo>
                  <a:lnTo>
                    <a:pt x="30099" y="454406"/>
                  </a:lnTo>
                  <a:lnTo>
                    <a:pt x="18161" y="458724"/>
                  </a:lnTo>
                  <a:lnTo>
                    <a:pt x="22606" y="470662"/>
                  </a:lnTo>
                  <a:lnTo>
                    <a:pt x="34544" y="466217"/>
                  </a:lnTo>
                  <a:close/>
                </a:path>
                <a:path w="675004" h="668654">
                  <a:moveTo>
                    <a:pt x="43307" y="211201"/>
                  </a:moveTo>
                  <a:lnTo>
                    <a:pt x="31877" y="205867"/>
                  </a:lnTo>
                  <a:lnTo>
                    <a:pt x="28829" y="212471"/>
                  </a:lnTo>
                  <a:lnTo>
                    <a:pt x="26670" y="217678"/>
                  </a:lnTo>
                  <a:lnTo>
                    <a:pt x="38354" y="222504"/>
                  </a:lnTo>
                  <a:lnTo>
                    <a:pt x="40386" y="217678"/>
                  </a:lnTo>
                  <a:lnTo>
                    <a:pt x="43307" y="211201"/>
                  </a:lnTo>
                  <a:close/>
                </a:path>
                <a:path w="675004" h="668654">
                  <a:moveTo>
                    <a:pt x="44577" y="488823"/>
                  </a:moveTo>
                  <a:lnTo>
                    <a:pt x="40640" y="480695"/>
                  </a:lnTo>
                  <a:lnTo>
                    <a:pt x="39370" y="477774"/>
                  </a:lnTo>
                  <a:lnTo>
                    <a:pt x="27559" y="482727"/>
                  </a:lnTo>
                  <a:lnTo>
                    <a:pt x="28829" y="485648"/>
                  </a:lnTo>
                  <a:lnTo>
                    <a:pt x="33147" y="494538"/>
                  </a:lnTo>
                  <a:lnTo>
                    <a:pt x="44577" y="488823"/>
                  </a:lnTo>
                  <a:close/>
                </a:path>
                <a:path w="675004" h="668654">
                  <a:moveTo>
                    <a:pt x="54483" y="188976"/>
                  </a:moveTo>
                  <a:lnTo>
                    <a:pt x="43561" y="182626"/>
                  </a:lnTo>
                  <a:lnTo>
                    <a:pt x="42926" y="183769"/>
                  </a:lnTo>
                  <a:lnTo>
                    <a:pt x="37465" y="194183"/>
                  </a:lnTo>
                  <a:lnTo>
                    <a:pt x="48768" y="200025"/>
                  </a:lnTo>
                  <a:lnTo>
                    <a:pt x="53848" y="190246"/>
                  </a:lnTo>
                  <a:lnTo>
                    <a:pt x="54483" y="188976"/>
                  </a:lnTo>
                  <a:close/>
                </a:path>
                <a:path w="675004" h="668654">
                  <a:moveTo>
                    <a:pt x="67564" y="167398"/>
                  </a:moveTo>
                  <a:lnTo>
                    <a:pt x="56896" y="160528"/>
                  </a:lnTo>
                  <a:lnTo>
                    <a:pt x="50927" y="169799"/>
                  </a:lnTo>
                  <a:lnTo>
                    <a:pt x="49911" y="171577"/>
                  </a:lnTo>
                  <a:lnTo>
                    <a:pt x="60960" y="177927"/>
                  </a:lnTo>
                  <a:lnTo>
                    <a:pt x="61595" y="176657"/>
                  </a:lnTo>
                  <a:lnTo>
                    <a:pt x="67564" y="167398"/>
                  </a:lnTo>
                  <a:close/>
                </a:path>
                <a:path w="675004" h="668654">
                  <a:moveTo>
                    <a:pt x="75819" y="549910"/>
                  </a:moveTo>
                  <a:lnTo>
                    <a:pt x="71501" y="517017"/>
                  </a:lnTo>
                  <a:lnTo>
                    <a:pt x="68326" y="493522"/>
                  </a:lnTo>
                  <a:lnTo>
                    <a:pt x="53086" y="503809"/>
                  </a:lnTo>
                  <a:lnTo>
                    <a:pt x="50419" y="499618"/>
                  </a:lnTo>
                  <a:lnTo>
                    <a:pt x="39624" y="506222"/>
                  </a:lnTo>
                  <a:lnTo>
                    <a:pt x="42545" y="510921"/>
                  </a:lnTo>
                  <a:lnTo>
                    <a:pt x="26289" y="521970"/>
                  </a:lnTo>
                  <a:lnTo>
                    <a:pt x="75819" y="549910"/>
                  </a:lnTo>
                  <a:close/>
                </a:path>
                <a:path w="675004" h="668654">
                  <a:moveTo>
                    <a:pt x="81915" y="147193"/>
                  </a:moveTo>
                  <a:lnTo>
                    <a:pt x="71882" y="139319"/>
                  </a:lnTo>
                  <a:lnTo>
                    <a:pt x="69088" y="143002"/>
                  </a:lnTo>
                  <a:lnTo>
                    <a:pt x="64135" y="149872"/>
                  </a:lnTo>
                  <a:lnTo>
                    <a:pt x="74549" y="157226"/>
                  </a:lnTo>
                  <a:lnTo>
                    <a:pt x="79121" y="150749"/>
                  </a:lnTo>
                  <a:lnTo>
                    <a:pt x="81915" y="147193"/>
                  </a:lnTo>
                  <a:close/>
                </a:path>
                <a:path w="675004" h="668654">
                  <a:moveTo>
                    <a:pt x="97917" y="127762"/>
                  </a:moveTo>
                  <a:lnTo>
                    <a:pt x="88265" y="119380"/>
                  </a:lnTo>
                  <a:lnTo>
                    <a:pt x="80010" y="129032"/>
                  </a:lnTo>
                  <a:lnTo>
                    <a:pt x="89535" y="137414"/>
                  </a:lnTo>
                  <a:lnTo>
                    <a:pt x="97917" y="127762"/>
                  </a:lnTo>
                  <a:close/>
                </a:path>
                <a:path w="675004" h="668654">
                  <a:moveTo>
                    <a:pt x="115062" y="109728"/>
                  </a:moveTo>
                  <a:lnTo>
                    <a:pt x="106172" y="100723"/>
                  </a:lnTo>
                  <a:lnTo>
                    <a:pt x="101473" y="105283"/>
                  </a:lnTo>
                  <a:lnTo>
                    <a:pt x="97028" y="109855"/>
                  </a:lnTo>
                  <a:lnTo>
                    <a:pt x="106299" y="118618"/>
                  </a:lnTo>
                  <a:lnTo>
                    <a:pt x="110363" y="114300"/>
                  </a:lnTo>
                  <a:lnTo>
                    <a:pt x="115062" y="109728"/>
                  </a:lnTo>
                  <a:close/>
                </a:path>
                <a:path w="675004" h="668654">
                  <a:moveTo>
                    <a:pt x="133604" y="92837"/>
                  </a:moveTo>
                  <a:lnTo>
                    <a:pt x="125222" y="83312"/>
                  </a:lnTo>
                  <a:lnTo>
                    <a:pt x="115697" y="91694"/>
                  </a:lnTo>
                  <a:lnTo>
                    <a:pt x="123952" y="101219"/>
                  </a:lnTo>
                  <a:lnTo>
                    <a:pt x="133604" y="92837"/>
                  </a:lnTo>
                  <a:close/>
                </a:path>
                <a:path w="675004" h="668654">
                  <a:moveTo>
                    <a:pt x="153162" y="77470"/>
                  </a:moveTo>
                  <a:lnTo>
                    <a:pt x="145669" y="67183"/>
                  </a:lnTo>
                  <a:lnTo>
                    <a:pt x="140589" y="70866"/>
                  </a:lnTo>
                  <a:lnTo>
                    <a:pt x="135255" y="75057"/>
                  </a:lnTo>
                  <a:lnTo>
                    <a:pt x="143256" y="85090"/>
                  </a:lnTo>
                  <a:lnTo>
                    <a:pt x="147955" y="81280"/>
                  </a:lnTo>
                  <a:lnTo>
                    <a:pt x="153162" y="77470"/>
                  </a:lnTo>
                  <a:close/>
                </a:path>
                <a:path w="675004" h="668654">
                  <a:moveTo>
                    <a:pt x="173863" y="63373"/>
                  </a:moveTo>
                  <a:lnTo>
                    <a:pt x="166878" y="52705"/>
                  </a:lnTo>
                  <a:lnTo>
                    <a:pt x="156210" y="59690"/>
                  </a:lnTo>
                  <a:lnTo>
                    <a:pt x="163195" y="70358"/>
                  </a:lnTo>
                  <a:lnTo>
                    <a:pt x="173863" y="63373"/>
                  </a:lnTo>
                  <a:close/>
                </a:path>
                <a:path w="675004" h="668654">
                  <a:moveTo>
                    <a:pt x="195326" y="51181"/>
                  </a:moveTo>
                  <a:lnTo>
                    <a:pt x="189484" y="39878"/>
                  </a:lnTo>
                  <a:lnTo>
                    <a:pt x="183769" y="42926"/>
                  </a:lnTo>
                  <a:lnTo>
                    <a:pt x="178181" y="46101"/>
                  </a:lnTo>
                  <a:lnTo>
                    <a:pt x="184531" y="57150"/>
                  </a:lnTo>
                  <a:lnTo>
                    <a:pt x="189611" y="54102"/>
                  </a:lnTo>
                  <a:lnTo>
                    <a:pt x="195326" y="51181"/>
                  </a:lnTo>
                  <a:close/>
                </a:path>
                <a:path w="675004" h="668654">
                  <a:moveTo>
                    <a:pt x="217932" y="40259"/>
                  </a:moveTo>
                  <a:lnTo>
                    <a:pt x="212725" y="28702"/>
                  </a:lnTo>
                  <a:lnTo>
                    <a:pt x="201168" y="34036"/>
                  </a:lnTo>
                  <a:lnTo>
                    <a:pt x="206375" y="45593"/>
                  </a:lnTo>
                  <a:lnTo>
                    <a:pt x="217932" y="40259"/>
                  </a:lnTo>
                  <a:close/>
                </a:path>
                <a:path w="675004" h="668654">
                  <a:moveTo>
                    <a:pt x="241046" y="31369"/>
                  </a:moveTo>
                  <a:lnTo>
                    <a:pt x="236982" y="19177"/>
                  </a:lnTo>
                  <a:lnTo>
                    <a:pt x="229489" y="21844"/>
                  </a:lnTo>
                  <a:lnTo>
                    <a:pt x="224790" y="23749"/>
                  </a:lnTo>
                  <a:lnTo>
                    <a:pt x="229489" y="35560"/>
                  </a:lnTo>
                  <a:lnTo>
                    <a:pt x="233553" y="33909"/>
                  </a:lnTo>
                  <a:lnTo>
                    <a:pt x="241046" y="31369"/>
                  </a:lnTo>
                  <a:close/>
                </a:path>
                <a:path w="675004" h="668654">
                  <a:moveTo>
                    <a:pt x="264795" y="23876"/>
                  </a:moveTo>
                  <a:lnTo>
                    <a:pt x="261747" y="11557"/>
                  </a:lnTo>
                  <a:lnTo>
                    <a:pt x="260858" y="11684"/>
                  </a:lnTo>
                  <a:lnTo>
                    <a:pt x="249301" y="15113"/>
                  </a:lnTo>
                  <a:lnTo>
                    <a:pt x="252857" y="27432"/>
                  </a:lnTo>
                  <a:lnTo>
                    <a:pt x="264795" y="23876"/>
                  </a:lnTo>
                  <a:close/>
                </a:path>
                <a:path w="675004" h="668654">
                  <a:moveTo>
                    <a:pt x="289306" y="18415"/>
                  </a:moveTo>
                  <a:lnTo>
                    <a:pt x="286893" y="5969"/>
                  </a:lnTo>
                  <a:lnTo>
                    <a:pt x="276860" y="7874"/>
                  </a:lnTo>
                  <a:lnTo>
                    <a:pt x="274066" y="8509"/>
                  </a:lnTo>
                  <a:lnTo>
                    <a:pt x="277114" y="20828"/>
                  </a:lnTo>
                  <a:lnTo>
                    <a:pt x="279273" y="20320"/>
                  </a:lnTo>
                  <a:lnTo>
                    <a:pt x="289306" y="18415"/>
                  </a:lnTo>
                  <a:close/>
                </a:path>
                <a:path w="675004" h="668654">
                  <a:moveTo>
                    <a:pt x="313817" y="14732"/>
                  </a:moveTo>
                  <a:lnTo>
                    <a:pt x="312547" y="2032"/>
                  </a:lnTo>
                  <a:lnTo>
                    <a:pt x="308991" y="2413"/>
                  </a:lnTo>
                  <a:lnTo>
                    <a:pt x="299720" y="3810"/>
                  </a:lnTo>
                  <a:lnTo>
                    <a:pt x="301498" y="16383"/>
                  </a:lnTo>
                  <a:lnTo>
                    <a:pt x="310261" y="15113"/>
                  </a:lnTo>
                  <a:lnTo>
                    <a:pt x="313817" y="14732"/>
                  </a:lnTo>
                  <a:close/>
                </a:path>
                <a:path w="675004" h="668654">
                  <a:moveTo>
                    <a:pt x="338963" y="12827"/>
                  </a:moveTo>
                  <a:lnTo>
                    <a:pt x="338201" y="127"/>
                  </a:lnTo>
                  <a:lnTo>
                    <a:pt x="325501" y="762"/>
                  </a:lnTo>
                  <a:lnTo>
                    <a:pt x="326136" y="13462"/>
                  </a:lnTo>
                  <a:lnTo>
                    <a:pt x="338963" y="12827"/>
                  </a:lnTo>
                  <a:close/>
                </a:path>
                <a:path w="675004" h="668654">
                  <a:moveTo>
                    <a:pt x="364236" y="254"/>
                  </a:moveTo>
                  <a:lnTo>
                    <a:pt x="357632" y="0"/>
                  </a:lnTo>
                  <a:lnTo>
                    <a:pt x="351282" y="0"/>
                  </a:lnTo>
                  <a:lnTo>
                    <a:pt x="351282" y="12700"/>
                  </a:lnTo>
                  <a:lnTo>
                    <a:pt x="357124" y="12700"/>
                  </a:lnTo>
                  <a:lnTo>
                    <a:pt x="363728" y="12954"/>
                  </a:lnTo>
                  <a:lnTo>
                    <a:pt x="364236" y="254"/>
                  </a:lnTo>
                  <a:close/>
                </a:path>
                <a:path w="675004" h="668654">
                  <a:moveTo>
                    <a:pt x="390144" y="2286"/>
                  </a:moveTo>
                  <a:lnTo>
                    <a:pt x="389890" y="2286"/>
                  </a:lnTo>
                  <a:lnTo>
                    <a:pt x="377317" y="1016"/>
                  </a:lnTo>
                  <a:lnTo>
                    <a:pt x="376047" y="13716"/>
                  </a:lnTo>
                  <a:lnTo>
                    <a:pt x="388112" y="14859"/>
                  </a:lnTo>
                  <a:lnTo>
                    <a:pt x="388366" y="14859"/>
                  </a:lnTo>
                  <a:lnTo>
                    <a:pt x="390144" y="2286"/>
                  </a:lnTo>
                  <a:close/>
                </a:path>
                <a:path w="675004" h="668654">
                  <a:moveTo>
                    <a:pt x="397002" y="665988"/>
                  </a:moveTo>
                  <a:lnTo>
                    <a:pt x="394335" y="653669"/>
                  </a:lnTo>
                  <a:lnTo>
                    <a:pt x="381889" y="656336"/>
                  </a:lnTo>
                  <a:lnTo>
                    <a:pt x="384556" y="668655"/>
                  </a:lnTo>
                  <a:lnTo>
                    <a:pt x="397002" y="665988"/>
                  </a:lnTo>
                  <a:close/>
                </a:path>
                <a:path w="675004" h="668654">
                  <a:moveTo>
                    <a:pt x="415544" y="6350"/>
                  </a:moveTo>
                  <a:lnTo>
                    <a:pt x="405765" y="4572"/>
                  </a:lnTo>
                  <a:lnTo>
                    <a:pt x="402717" y="4064"/>
                  </a:lnTo>
                  <a:lnTo>
                    <a:pt x="401066" y="16637"/>
                  </a:lnTo>
                  <a:lnTo>
                    <a:pt x="403479" y="17018"/>
                  </a:lnTo>
                  <a:lnTo>
                    <a:pt x="413258" y="18796"/>
                  </a:lnTo>
                  <a:lnTo>
                    <a:pt x="415544" y="6350"/>
                  </a:lnTo>
                  <a:close/>
                </a:path>
                <a:path w="675004" h="668654">
                  <a:moveTo>
                    <a:pt x="422021" y="659638"/>
                  </a:moveTo>
                  <a:lnTo>
                    <a:pt x="418465" y="647446"/>
                  </a:lnTo>
                  <a:lnTo>
                    <a:pt x="406273" y="651002"/>
                  </a:lnTo>
                  <a:lnTo>
                    <a:pt x="409829" y="663194"/>
                  </a:lnTo>
                  <a:lnTo>
                    <a:pt x="422021" y="659638"/>
                  </a:lnTo>
                  <a:close/>
                </a:path>
                <a:path w="675004" h="668654">
                  <a:moveTo>
                    <a:pt x="440944" y="12446"/>
                  </a:moveTo>
                  <a:lnTo>
                    <a:pt x="437261" y="11303"/>
                  </a:lnTo>
                  <a:lnTo>
                    <a:pt x="428244" y="9144"/>
                  </a:lnTo>
                  <a:lnTo>
                    <a:pt x="425323" y="21463"/>
                  </a:lnTo>
                  <a:lnTo>
                    <a:pt x="433705" y="23495"/>
                  </a:lnTo>
                  <a:lnTo>
                    <a:pt x="437261" y="24638"/>
                  </a:lnTo>
                  <a:lnTo>
                    <a:pt x="440944" y="12446"/>
                  </a:lnTo>
                  <a:close/>
                </a:path>
                <a:path w="675004" h="668654">
                  <a:moveTo>
                    <a:pt x="446405" y="651383"/>
                  </a:moveTo>
                  <a:lnTo>
                    <a:pt x="442087" y="639318"/>
                  </a:lnTo>
                  <a:lnTo>
                    <a:pt x="430149" y="643763"/>
                  </a:lnTo>
                  <a:lnTo>
                    <a:pt x="434594" y="655828"/>
                  </a:lnTo>
                  <a:lnTo>
                    <a:pt x="446405" y="651383"/>
                  </a:lnTo>
                  <a:close/>
                </a:path>
                <a:path w="675004" h="668654">
                  <a:moveTo>
                    <a:pt x="465328" y="20320"/>
                  </a:moveTo>
                  <a:lnTo>
                    <a:pt x="453390" y="16129"/>
                  </a:lnTo>
                  <a:lnTo>
                    <a:pt x="449199" y="28194"/>
                  </a:lnTo>
                  <a:lnTo>
                    <a:pt x="461137" y="32385"/>
                  </a:lnTo>
                  <a:lnTo>
                    <a:pt x="465328" y="20320"/>
                  </a:lnTo>
                  <a:close/>
                </a:path>
                <a:path w="675004" h="668654">
                  <a:moveTo>
                    <a:pt x="470281" y="641223"/>
                  </a:moveTo>
                  <a:lnTo>
                    <a:pt x="465074" y="629666"/>
                  </a:lnTo>
                  <a:lnTo>
                    <a:pt x="453390" y="634873"/>
                  </a:lnTo>
                  <a:lnTo>
                    <a:pt x="458724" y="646557"/>
                  </a:lnTo>
                  <a:lnTo>
                    <a:pt x="470281" y="641223"/>
                  </a:lnTo>
                  <a:close/>
                </a:path>
                <a:path w="675004" h="668654">
                  <a:moveTo>
                    <a:pt x="489331" y="30480"/>
                  </a:moveTo>
                  <a:lnTo>
                    <a:pt x="482981" y="27559"/>
                  </a:lnTo>
                  <a:lnTo>
                    <a:pt x="477393" y="25146"/>
                  </a:lnTo>
                  <a:lnTo>
                    <a:pt x="472694" y="36957"/>
                  </a:lnTo>
                  <a:lnTo>
                    <a:pt x="477520" y="38989"/>
                  </a:lnTo>
                  <a:lnTo>
                    <a:pt x="483997" y="42037"/>
                  </a:lnTo>
                  <a:lnTo>
                    <a:pt x="489331" y="30480"/>
                  </a:lnTo>
                  <a:close/>
                </a:path>
                <a:path w="675004" h="668654">
                  <a:moveTo>
                    <a:pt x="493268" y="629412"/>
                  </a:moveTo>
                  <a:lnTo>
                    <a:pt x="487172" y="618236"/>
                  </a:lnTo>
                  <a:lnTo>
                    <a:pt x="475996" y="624332"/>
                  </a:lnTo>
                  <a:lnTo>
                    <a:pt x="482092" y="635508"/>
                  </a:lnTo>
                  <a:lnTo>
                    <a:pt x="493268" y="629412"/>
                  </a:lnTo>
                  <a:close/>
                </a:path>
                <a:path w="675004" h="668654">
                  <a:moveTo>
                    <a:pt x="512572" y="42418"/>
                  </a:moveTo>
                  <a:lnTo>
                    <a:pt x="512064" y="42037"/>
                  </a:lnTo>
                  <a:lnTo>
                    <a:pt x="501015" y="36195"/>
                  </a:lnTo>
                  <a:lnTo>
                    <a:pt x="495046" y="47498"/>
                  </a:lnTo>
                  <a:lnTo>
                    <a:pt x="505968" y="53213"/>
                  </a:lnTo>
                  <a:lnTo>
                    <a:pt x="512572" y="42418"/>
                  </a:lnTo>
                  <a:close/>
                </a:path>
                <a:path w="675004" h="668654">
                  <a:moveTo>
                    <a:pt x="515366" y="616077"/>
                  </a:moveTo>
                  <a:lnTo>
                    <a:pt x="508508" y="605409"/>
                  </a:lnTo>
                  <a:lnTo>
                    <a:pt x="497840" y="612140"/>
                  </a:lnTo>
                  <a:lnTo>
                    <a:pt x="504698" y="622935"/>
                  </a:lnTo>
                  <a:lnTo>
                    <a:pt x="515366" y="616077"/>
                  </a:lnTo>
                  <a:close/>
                </a:path>
                <a:path w="675004" h="668654">
                  <a:moveTo>
                    <a:pt x="534289" y="56007"/>
                  </a:moveTo>
                  <a:lnTo>
                    <a:pt x="526034" y="50419"/>
                  </a:lnTo>
                  <a:lnTo>
                    <a:pt x="523494" y="48895"/>
                  </a:lnTo>
                  <a:lnTo>
                    <a:pt x="516890" y="59817"/>
                  </a:lnTo>
                  <a:lnTo>
                    <a:pt x="518922" y="61087"/>
                  </a:lnTo>
                  <a:lnTo>
                    <a:pt x="527304" y="66548"/>
                  </a:lnTo>
                  <a:lnTo>
                    <a:pt x="534289" y="56007"/>
                  </a:lnTo>
                  <a:close/>
                </a:path>
                <a:path w="675004" h="668654">
                  <a:moveTo>
                    <a:pt x="536448" y="601091"/>
                  </a:moveTo>
                  <a:lnTo>
                    <a:pt x="528828" y="590804"/>
                  </a:lnTo>
                  <a:lnTo>
                    <a:pt x="518668" y="598424"/>
                  </a:lnTo>
                  <a:lnTo>
                    <a:pt x="526288" y="608711"/>
                  </a:lnTo>
                  <a:lnTo>
                    <a:pt x="536448" y="601091"/>
                  </a:lnTo>
                  <a:close/>
                </a:path>
                <a:path w="675004" h="668654">
                  <a:moveTo>
                    <a:pt x="555244" y="71501"/>
                  </a:moveTo>
                  <a:lnTo>
                    <a:pt x="552958" y="69596"/>
                  </a:lnTo>
                  <a:lnTo>
                    <a:pt x="544957" y="63627"/>
                  </a:lnTo>
                  <a:lnTo>
                    <a:pt x="537337" y="73787"/>
                  </a:lnTo>
                  <a:lnTo>
                    <a:pt x="544830" y="79375"/>
                  </a:lnTo>
                  <a:lnTo>
                    <a:pt x="547116" y="81407"/>
                  </a:lnTo>
                  <a:lnTo>
                    <a:pt x="555244" y="71501"/>
                  </a:lnTo>
                  <a:close/>
                </a:path>
                <a:path w="675004" h="668654">
                  <a:moveTo>
                    <a:pt x="556387" y="584454"/>
                  </a:moveTo>
                  <a:lnTo>
                    <a:pt x="548005" y="574929"/>
                  </a:lnTo>
                  <a:lnTo>
                    <a:pt x="538480" y="583184"/>
                  </a:lnTo>
                  <a:lnTo>
                    <a:pt x="546735" y="592963"/>
                  </a:lnTo>
                  <a:lnTo>
                    <a:pt x="556387" y="584454"/>
                  </a:lnTo>
                  <a:close/>
                </a:path>
                <a:path w="675004" h="668654">
                  <a:moveTo>
                    <a:pt x="574675" y="88519"/>
                  </a:moveTo>
                  <a:lnTo>
                    <a:pt x="565658" y="80391"/>
                  </a:lnTo>
                  <a:lnTo>
                    <a:pt x="565023" y="79756"/>
                  </a:lnTo>
                  <a:lnTo>
                    <a:pt x="556895" y="89535"/>
                  </a:lnTo>
                  <a:lnTo>
                    <a:pt x="557149" y="89662"/>
                  </a:lnTo>
                  <a:lnTo>
                    <a:pt x="566039" y="97917"/>
                  </a:lnTo>
                  <a:lnTo>
                    <a:pt x="574675" y="88519"/>
                  </a:lnTo>
                  <a:close/>
                </a:path>
                <a:path w="675004" h="668654">
                  <a:moveTo>
                    <a:pt x="575183" y="566547"/>
                  </a:moveTo>
                  <a:lnTo>
                    <a:pt x="565912" y="557784"/>
                  </a:lnTo>
                  <a:lnTo>
                    <a:pt x="564769" y="559054"/>
                  </a:lnTo>
                  <a:lnTo>
                    <a:pt x="557149" y="566547"/>
                  </a:lnTo>
                  <a:lnTo>
                    <a:pt x="565912" y="575691"/>
                  </a:lnTo>
                  <a:lnTo>
                    <a:pt x="573659" y="568198"/>
                  </a:lnTo>
                  <a:lnTo>
                    <a:pt x="575183" y="566547"/>
                  </a:lnTo>
                  <a:close/>
                </a:path>
                <a:path w="675004" h="668654">
                  <a:moveTo>
                    <a:pt x="592455" y="547497"/>
                  </a:moveTo>
                  <a:lnTo>
                    <a:pt x="582803" y="539115"/>
                  </a:lnTo>
                  <a:lnTo>
                    <a:pt x="576326" y="546862"/>
                  </a:lnTo>
                  <a:lnTo>
                    <a:pt x="574675" y="548640"/>
                  </a:lnTo>
                  <a:lnTo>
                    <a:pt x="583946" y="557276"/>
                  </a:lnTo>
                  <a:lnTo>
                    <a:pt x="585597" y="555498"/>
                  </a:lnTo>
                  <a:lnTo>
                    <a:pt x="592455" y="547497"/>
                  </a:lnTo>
                  <a:close/>
                </a:path>
                <a:path w="675004" h="668654">
                  <a:moveTo>
                    <a:pt x="592836" y="107315"/>
                  </a:moveTo>
                  <a:lnTo>
                    <a:pt x="589915" y="104013"/>
                  </a:lnTo>
                  <a:lnTo>
                    <a:pt x="583946" y="97790"/>
                  </a:lnTo>
                  <a:lnTo>
                    <a:pt x="574802" y="106553"/>
                  </a:lnTo>
                  <a:lnTo>
                    <a:pt x="580390" y="112395"/>
                  </a:lnTo>
                  <a:lnTo>
                    <a:pt x="583184" y="115570"/>
                  </a:lnTo>
                  <a:lnTo>
                    <a:pt x="592836" y="107315"/>
                  </a:lnTo>
                  <a:close/>
                </a:path>
                <a:path w="675004" h="668654">
                  <a:moveTo>
                    <a:pt x="608584" y="526923"/>
                  </a:moveTo>
                  <a:lnTo>
                    <a:pt x="598170" y="519684"/>
                  </a:lnTo>
                  <a:lnTo>
                    <a:pt x="590550" y="529463"/>
                  </a:lnTo>
                  <a:lnTo>
                    <a:pt x="600710" y="537210"/>
                  </a:lnTo>
                  <a:lnTo>
                    <a:pt x="607314" y="528701"/>
                  </a:lnTo>
                  <a:lnTo>
                    <a:pt x="608584" y="526923"/>
                  </a:lnTo>
                  <a:close/>
                </a:path>
                <a:path w="675004" h="668654">
                  <a:moveTo>
                    <a:pt x="609219" y="127127"/>
                  </a:moveTo>
                  <a:lnTo>
                    <a:pt x="601345" y="117094"/>
                  </a:lnTo>
                  <a:lnTo>
                    <a:pt x="591312" y="124968"/>
                  </a:lnTo>
                  <a:lnTo>
                    <a:pt x="599186" y="135128"/>
                  </a:lnTo>
                  <a:lnTo>
                    <a:pt x="609219" y="127127"/>
                  </a:lnTo>
                  <a:close/>
                </a:path>
                <a:path w="675004" h="668654">
                  <a:moveTo>
                    <a:pt x="622808" y="505460"/>
                  </a:moveTo>
                  <a:lnTo>
                    <a:pt x="612013" y="498729"/>
                  </a:lnTo>
                  <a:lnTo>
                    <a:pt x="606552" y="507492"/>
                  </a:lnTo>
                  <a:lnTo>
                    <a:pt x="605409" y="509270"/>
                  </a:lnTo>
                  <a:lnTo>
                    <a:pt x="615823" y="516509"/>
                  </a:lnTo>
                  <a:lnTo>
                    <a:pt x="622808" y="505460"/>
                  </a:lnTo>
                  <a:close/>
                </a:path>
                <a:path w="675004" h="668654">
                  <a:moveTo>
                    <a:pt x="624078" y="148590"/>
                  </a:moveTo>
                  <a:lnTo>
                    <a:pt x="621030" y="143764"/>
                  </a:lnTo>
                  <a:lnTo>
                    <a:pt x="616839" y="137795"/>
                  </a:lnTo>
                  <a:lnTo>
                    <a:pt x="606425" y="145046"/>
                  </a:lnTo>
                  <a:lnTo>
                    <a:pt x="610362" y="150495"/>
                  </a:lnTo>
                  <a:lnTo>
                    <a:pt x="613283" y="155333"/>
                  </a:lnTo>
                  <a:lnTo>
                    <a:pt x="624078" y="148590"/>
                  </a:lnTo>
                  <a:close/>
                </a:path>
                <a:path w="675004" h="668654">
                  <a:moveTo>
                    <a:pt x="635635" y="482854"/>
                  </a:moveTo>
                  <a:lnTo>
                    <a:pt x="624332" y="477139"/>
                  </a:lnTo>
                  <a:lnTo>
                    <a:pt x="618363" y="487934"/>
                  </a:lnTo>
                  <a:lnTo>
                    <a:pt x="629412" y="494284"/>
                  </a:lnTo>
                  <a:lnTo>
                    <a:pt x="634238" y="485648"/>
                  </a:lnTo>
                  <a:lnTo>
                    <a:pt x="635635" y="482854"/>
                  </a:lnTo>
                  <a:close/>
                </a:path>
                <a:path w="675004" h="668654">
                  <a:moveTo>
                    <a:pt x="637159" y="170815"/>
                  </a:moveTo>
                  <a:lnTo>
                    <a:pt x="630936" y="159639"/>
                  </a:lnTo>
                  <a:lnTo>
                    <a:pt x="619887" y="165862"/>
                  </a:lnTo>
                  <a:lnTo>
                    <a:pt x="625983" y="176911"/>
                  </a:lnTo>
                  <a:lnTo>
                    <a:pt x="637159" y="170815"/>
                  </a:lnTo>
                  <a:close/>
                </a:path>
                <a:path w="675004" h="668654">
                  <a:moveTo>
                    <a:pt x="646684" y="459613"/>
                  </a:moveTo>
                  <a:lnTo>
                    <a:pt x="635000" y="454406"/>
                  </a:lnTo>
                  <a:lnTo>
                    <a:pt x="630301" y="465074"/>
                  </a:lnTo>
                  <a:lnTo>
                    <a:pt x="630047" y="465709"/>
                  </a:lnTo>
                  <a:lnTo>
                    <a:pt x="641350" y="471424"/>
                  </a:lnTo>
                  <a:lnTo>
                    <a:pt x="641604" y="470789"/>
                  </a:lnTo>
                  <a:lnTo>
                    <a:pt x="646684" y="459613"/>
                  </a:lnTo>
                  <a:close/>
                </a:path>
                <a:path w="675004" h="668654">
                  <a:moveTo>
                    <a:pt x="648335" y="194437"/>
                  </a:moveTo>
                  <a:lnTo>
                    <a:pt x="645033" y="186944"/>
                  </a:lnTo>
                  <a:lnTo>
                    <a:pt x="642874" y="182626"/>
                  </a:lnTo>
                  <a:lnTo>
                    <a:pt x="631444" y="188214"/>
                  </a:lnTo>
                  <a:lnTo>
                    <a:pt x="633349" y="192024"/>
                  </a:lnTo>
                  <a:lnTo>
                    <a:pt x="636651" y="199517"/>
                  </a:lnTo>
                  <a:lnTo>
                    <a:pt x="648335" y="194437"/>
                  </a:lnTo>
                  <a:close/>
                </a:path>
                <a:path w="675004" h="668654">
                  <a:moveTo>
                    <a:pt x="655955" y="435229"/>
                  </a:moveTo>
                  <a:lnTo>
                    <a:pt x="643890" y="431165"/>
                  </a:lnTo>
                  <a:lnTo>
                    <a:pt x="642493" y="435610"/>
                  </a:lnTo>
                  <a:lnTo>
                    <a:pt x="639699" y="442976"/>
                  </a:lnTo>
                  <a:lnTo>
                    <a:pt x="651510" y="447548"/>
                  </a:lnTo>
                  <a:lnTo>
                    <a:pt x="654304" y="440182"/>
                  </a:lnTo>
                  <a:lnTo>
                    <a:pt x="655955" y="435229"/>
                  </a:lnTo>
                  <a:close/>
                </a:path>
                <a:path w="675004" h="668654">
                  <a:moveTo>
                    <a:pt x="657606" y="218694"/>
                  </a:moveTo>
                  <a:lnTo>
                    <a:pt x="657225" y="217170"/>
                  </a:lnTo>
                  <a:lnTo>
                    <a:pt x="653288" y="206502"/>
                  </a:lnTo>
                  <a:lnTo>
                    <a:pt x="641350" y="210820"/>
                  </a:lnTo>
                  <a:lnTo>
                    <a:pt x="645033" y="220980"/>
                  </a:lnTo>
                  <a:lnTo>
                    <a:pt x="645541" y="222504"/>
                  </a:lnTo>
                  <a:lnTo>
                    <a:pt x="657606" y="218694"/>
                  </a:lnTo>
                  <a:close/>
                </a:path>
                <a:path w="675004" h="668654">
                  <a:moveTo>
                    <a:pt x="663448" y="410591"/>
                  </a:moveTo>
                  <a:lnTo>
                    <a:pt x="651129" y="407162"/>
                  </a:lnTo>
                  <a:lnTo>
                    <a:pt x="647827" y="419481"/>
                  </a:lnTo>
                  <a:lnTo>
                    <a:pt x="660019" y="422783"/>
                  </a:lnTo>
                  <a:lnTo>
                    <a:pt x="663448" y="410591"/>
                  </a:lnTo>
                  <a:close/>
                </a:path>
                <a:path w="675004" h="668654">
                  <a:moveTo>
                    <a:pt x="664845" y="243586"/>
                  </a:moveTo>
                  <a:lnTo>
                    <a:pt x="662051" y="232664"/>
                  </a:lnTo>
                  <a:lnTo>
                    <a:pt x="661543" y="230759"/>
                  </a:lnTo>
                  <a:lnTo>
                    <a:pt x="649351" y="234823"/>
                  </a:lnTo>
                  <a:lnTo>
                    <a:pt x="649732" y="235839"/>
                  </a:lnTo>
                  <a:lnTo>
                    <a:pt x="652526" y="246634"/>
                  </a:lnTo>
                  <a:lnTo>
                    <a:pt x="664845" y="243586"/>
                  </a:lnTo>
                  <a:close/>
                </a:path>
                <a:path w="675004" h="668654">
                  <a:moveTo>
                    <a:pt x="669036" y="385064"/>
                  </a:moveTo>
                  <a:lnTo>
                    <a:pt x="656590" y="382778"/>
                  </a:lnTo>
                  <a:lnTo>
                    <a:pt x="655193" y="390144"/>
                  </a:lnTo>
                  <a:lnTo>
                    <a:pt x="654050" y="395097"/>
                  </a:lnTo>
                  <a:lnTo>
                    <a:pt x="666496" y="398018"/>
                  </a:lnTo>
                  <a:lnTo>
                    <a:pt x="667639" y="392938"/>
                  </a:lnTo>
                  <a:lnTo>
                    <a:pt x="669036" y="385064"/>
                  </a:lnTo>
                  <a:close/>
                </a:path>
                <a:path w="675004" h="668654">
                  <a:moveTo>
                    <a:pt x="670052" y="268986"/>
                  </a:moveTo>
                  <a:lnTo>
                    <a:pt x="669290" y="264160"/>
                  </a:lnTo>
                  <a:lnTo>
                    <a:pt x="667639" y="256159"/>
                  </a:lnTo>
                  <a:lnTo>
                    <a:pt x="655193" y="258826"/>
                  </a:lnTo>
                  <a:lnTo>
                    <a:pt x="656717" y="266192"/>
                  </a:lnTo>
                  <a:lnTo>
                    <a:pt x="657479" y="271018"/>
                  </a:lnTo>
                  <a:lnTo>
                    <a:pt x="670052" y="268986"/>
                  </a:lnTo>
                  <a:close/>
                </a:path>
                <a:path w="675004" h="668654">
                  <a:moveTo>
                    <a:pt x="672846" y="359410"/>
                  </a:moveTo>
                  <a:lnTo>
                    <a:pt x="660146" y="358267"/>
                  </a:lnTo>
                  <a:lnTo>
                    <a:pt x="660019" y="359410"/>
                  </a:lnTo>
                  <a:lnTo>
                    <a:pt x="658495" y="370586"/>
                  </a:lnTo>
                  <a:lnTo>
                    <a:pt x="671195" y="372237"/>
                  </a:lnTo>
                  <a:lnTo>
                    <a:pt x="672719" y="360680"/>
                  </a:lnTo>
                  <a:lnTo>
                    <a:pt x="672846" y="359410"/>
                  </a:lnTo>
                  <a:close/>
                </a:path>
                <a:path w="675004" h="668654">
                  <a:moveTo>
                    <a:pt x="673354" y="294640"/>
                  </a:moveTo>
                  <a:lnTo>
                    <a:pt x="672084" y="281813"/>
                  </a:lnTo>
                  <a:lnTo>
                    <a:pt x="659384" y="283337"/>
                  </a:lnTo>
                  <a:lnTo>
                    <a:pt x="660781" y="296037"/>
                  </a:lnTo>
                  <a:lnTo>
                    <a:pt x="673354" y="294640"/>
                  </a:lnTo>
                  <a:close/>
                </a:path>
                <a:path w="675004" h="668654">
                  <a:moveTo>
                    <a:pt x="674370" y="333629"/>
                  </a:moveTo>
                  <a:lnTo>
                    <a:pt x="661797" y="333121"/>
                  </a:lnTo>
                  <a:lnTo>
                    <a:pt x="661416" y="343535"/>
                  </a:lnTo>
                  <a:lnTo>
                    <a:pt x="661162" y="345694"/>
                  </a:lnTo>
                  <a:lnTo>
                    <a:pt x="673862" y="346710"/>
                  </a:lnTo>
                  <a:lnTo>
                    <a:pt x="673989" y="344551"/>
                  </a:lnTo>
                  <a:lnTo>
                    <a:pt x="674370" y="333629"/>
                  </a:lnTo>
                  <a:close/>
                </a:path>
                <a:path w="675004" h="668654">
                  <a:moveTo>
                    <a:pt x="674624" y="320675"/>
                  </a:moveTo>
                  <a:lnTo>
                    <a:pt x="674497" y="312293"/>
                  </a:lnTo>
                  <a:lnTo>
                    <a:pt x="674243" y="307594"/>
                  </a:lnTo>
                  <a:lnTo>
                    <a:pt x="661543" y="308356"/>
                  </a:lnTo>
                  <a:lnTo>
                    <a:pt x="661797" y="312420"/>
                  </a:lnTo>
                  <a:lnTo>
                    <a:pt x="661924" y="320675"/>
                  </a:lnTo>
                  <a:lnTo>
                    <a:pt x="674624" y="3206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20640" y="3451860"/>
              <a:ext cx="413003" cy="496823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6934200" y="4287011"/>
              <a:ext cx="0" cy="391795"/>
            </a:xfrm>
            <a:custGeom>
              <a:avLst/>
              <a:gdLst/>
              <a:ahLst/>
              <a:cxnLst/>
              <a:rect l="l" t="t" r="r" b="b"/>
              <a:pathLst>
                <a:path h="391795">
                  <a:moveTo>
                    <a:pt x="0" y="0"/>
                  </a:moveTo>
                  <a:lnTo>
                    <a:pt x="0" y="391287"/>
                  </a:lnTo>
                </a:path>
              </a:pathLst>
            </a:custGeom>
            <a:ln w="12192">
              <a:solidFill>
                <a:srgbClr val="ECEB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6563106" y="4235830"/>
              <a:ext cx="374015" cy="171450"/>
            </a:xfrm>
            <a:custGeom>
              <a:avLst/>
              <a:gdLst/>
              <a:ahLst/>
              <a:cxnLst/>
              <a:rect l="l" t="t" r="r" b="b"/>
              <a:pathLst>
                <a:path w="374015" h="171450">
                  <a:moveTo>
                    <a:pt x="4825" y="0"/>
                  </a:moveTo>
                  <a:lnTo>
                    <a:pt x="8254" y="8509"/>
                  </a:lnTo>
                  <a:lnTo>
                    <a:pt x="0" y="11811"/>
                  </a:lnTo>
                  <a:lnTo>
                    <a:pt x="368935" y="171196"/>
                  </a:lnTo>
                  <a:lnTo>
                    <a:pt x="373888" y="159512"/>
                  </a:lnTo>
                  <a:lnTo>
                    <a:pt x="4825" y="0"/>
                  </a:lnTo>
                  <a:close/>
                </a:path>
              </a:pathLst>
            </a:custGeom>
            <a:solidFill>
              <a:srgbClr val="ECEB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501383" y="4194047"/>
              <a:ext cx="69976" cy="70357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10311" y="731520"/>
              <a:ext cx="3233927" cy="1792224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51459" y="752856"/>
              <a:ext cx="3151631" cy="1709927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56615" y="858012"/>
              <a:ext cx="2389632" cy="1499615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2860547" y="858012"/>
              <a:ext cx="0" cy="1499870"/>
            </a:xfrm>
            <a:custGeom>
              <a:avLst/>
              <a:gdLst/>
              <a:ahLst/>
              <a:cxnLst/>
              <a:rect l="l" t="t" r="r" b="b"/>
              <a:pathLst>
                <a:path h="1499870">
                  <a:moveTo>
                    <a:pt x="0" y="0"/>
                  </a:moveTo>
                  <a:lnTo>
                    <a:pt x="0" y="1499362"/>
                  </a:lnTo>
                </a:path>
              </a:pathLst>
            </a:custGeom>
            <a:ln w="12192">
              <a:solidFill>
                <a:srgbClr val="7B5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222751" y="2034158"/>
              <a:ext cx="73278" cy="73151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2860548" y="1508759"/>
              <a:ext cx="396875" cy="533400"/>
            </a:xfrm>
            <a:custGeom>
              <a:avLst/>
              <a:gdLst/>
              <a:ahLst/>
              <a:cxnLst/>
              <a:rect l="l" t="t" r="r" b="b"/>
              <a:pathLst>
                <a:path w="396875" h="533400">
                  <a:moveTo>
                    <a:pt x="396367" y="529717"/>
                  </a:moveTo>
                  <a:lnTo>
                    <a:pt x="395097" y="525399"/>
                  </a:lnTo>
                  <a:lnTo>
                    <a:pt x="248793" y="12700"/>
                  </a:lnTo>
                  <a:lnTo>
                    <a:pt x="247523" y="8128"/>
                  </a:lnTo>
                  <a:lnTo>
                    <a:pt x="234873" y="8128"/>
                  </a:lnTo>
                  <a:lnTo>
                    <a:pt x="234873" y="7620"/>
                  </a:lnTo>
                  <a:lnTo>
                    <a:pt x="246646" y="7620"/>
                  </a:lnTo>
                  <a:lnTo>
                    <a:pt x="246646" y="2540"/>
                  </a:lnTo>
                  <a:lnTo>
                    <a:pt x="244932" y="2540"/>
                  </a:lnTo>
                  <a:lnTo>
                    <a:pt x="244932" y="0"/>
                  </a:lnTo>
                  <a:lnTo>
                    <a:pt x="0" y="0"/>
                  </a:lnTo>
                  <a:lnTo>
                    <a:pt x="0" y="2540"/>
                  </a:lnTo>
                  <a:lnTo>
                    <a:pt x="0" y="7620"/>
                  </a:lnTo>
                  <a:lnTo>
                    <a:pt x="0" y="12700"/>
                  </a:lnTo>
                  <a:lnTo>
                    <a:pt x="234873" y="12700"/>
                  </a:lnTo>
                  <a:lnTo>
                    <a:pt x="234873" y="10096"/>
                  </a:lnTo>
                  <a:lnTo>
                    <a:pt x="384048" y="533273"/>
                  </a:lnTo>
                  <a:lnTo>
                    <a:pt x="388493" y="525399"/>
                  </a:lnTo>
                  <a:lnTo>
                    <a:pt x="396367" y="529717"/>
                  </a:lnTo>
                  <a:close/>
                </a:path>
              </a:pathLst>
            </a:custGeom>
            <a:solidFill>
              <a:srgbClr val="7B5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3" name="object 53"/>
          <p:cNvGrpSpPr/>
          <p:nvPr/>
        </p:nvGrpSpPr>
        <p:grpSpPr>
          <a:xfrm>
            <a:off x="210311" y="2085975"/>
            <a:ext cx="2330450" cy="1146810"/>
            <a:chOff x="210311" y="2781300"/>
            <a:chExt cx="2330450" cy="1529080"/>
          </a:xfrm>
        </p:grpSpPr>
        <p:pic>
          <p:nvPicPr>
            <p:cNvPr id="54" name="object 5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10311" y="3159252"/>
              <a:ext cx="2330196" cy="1150620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51459" y="2781300"/>
              <a:ext cx="2247900" cy="1467612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56615" y="2924555"/>
              <a:ext cx="1644396" cy="1219200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2080260" y="3285744"/>
              <a:ext cx="0" cy="858519"/>
            </a:xfrm>
            <a:custGeom>
              <a:avLst/>
              <a:gdLst/>
              <a:ahLst/>
              <a:cxnLst/>
              <a:rect l="l" t="t" r="r" b="b"/>
              <a:pathLst>
                <a:path h="858520">
                  <a:moveTo>
                    <a:pt x="0" y="0"/>
                  </a:moveTo>
                  <a:lnTo>
                    <a:pt x="0" y="858011"/>
                  </a:lnTo>
                </a:path>
              </a:pathLst>
            </a:custGeom>
            <a:ln w="12192">
              <a:solidFill>
                <a:srgbClr val="F692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080260" y="3505200"/>
              <a:ext cx="304545" cy="207263"/>
            </a:xfrm>
            <a:prstGeom prst="rect">
              <a:avLst/>
            </a:prstGeom>
          </p:spPr>
        </p:pic>
      </p:grpSp>
      <p:grpSp>
        <p:nvGrpSpPr>
          <p:cNvPr id="61" name="object 61"/>
          <p:cNvGrpSpPr/>
          <p:nvPr/>
        </p:nvGrpSpPr>
        <p:grpSpPr>
          <a:xfrm>
            <a:off x="455924" y="3842559"/>
            <a:ext cx="3101086" cy="1131538"/>
            <a:chOff x="568451" y="5088635"/>
            <a:chExt cx="2978150" cy="1363980"/>
          </a:xfrm>
        </p:grpSpPr>
        <p:pic>
          <p:nvPicPr>
            <p:cNvPr id="62" name="object 6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68451" y="5088635"/>
              <a:ext cx="2977896" cy="1363980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09599" y="5109971"/>
              <a:ext cx="2895600" cy="1281683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714755" y="5215127"/>
              <a:ext cx="1958339" cy="1071372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2758440" y="5215127"/>
              <a:ext cx="0" cy="1071245"/>
            </a:xfrm>
            <a:custGeom>
              <a:avLst/>
              <a:gdLst/>
              <a:ahLst/>
              <a:cxnLst/>
              <a:rect l="l" t="t" r="r" b="b"/>
              <a:pathLst>
                <a:path h="1071245">
                  <a:moveTo>
                    <a:pt x="0" y="0"/>
                  </a:moveTo>
                  <a:lnTo>
                    <a:pt x="0" y="1071118"/>
                  </a:lnTo>
                </a:path>
              </a:pathLst>
            </a:custGeom>
            <a:ln w="12192">
              <a:solidFill>
                <a:srgbClr val="487CB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66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3326891" y="5751677"/>
              <a:ext cx="70104" cy="69964"/>
            </a:xfrm>
            <a:prstGeom prst="rect">
              <a:avLst/>
            </a:prstGeom>
          </p:spPr>
        </p:pic>
        <p:sp>
          <p:nvSpPr>
            <p:cNvPr id="67" name="object 67"/>
            <p:cNvSpPr/>
            <p:nvPr/>
          </p:nvSpPr>
          <p:spPr>
            <a:xfrm>
              <a:off x="2755391" y="5521451"/>
              <a:ext cx="580390" cy="259079"/>
            </a:xfrm>
            <a:custGeom>
              <a:avLst/>
              <a:gdLst/>
              <a:ahLst/>
              <a:cxnLst/>
              <a:rect l="l" t="t" r="r" b="b"/>
              <a:pathLst>
                <a:path w="580389" h="259079">
                  <a:moveTo>
                    <a:pt x="4952" y="0"/>
                  </a:moveTo>
                  <a:lnTo>
                    <a:pt x="0" y="11684"/>
                  </a:lnTo>
                  <a:lnTo>
                    <a:pt x="574802" y="258483"/>
                  </a:lnTo>
                  <a:lnTo>
                    <a:pt x="571499" y="250151"/>
                  </a:lnTo>
                  <a:lnTo>
                    <a:pt x="579882" y="246811"/>
                  </a:lnTo>
                  <a:lnTo>
                    <a:pt x="4952" y="0"/>
                  </a:lnTo>
                  <a:close/>
                </a:path>
              </a:pathLst>
            </a:custGeom>
            <a:solidFill>
              <a:srgbClr val="487CB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9" name="object 69"/>
          <p:cNvGrpSpPr/>
          <p:nvPr/>
        </p:nvGrpSpPr>
        <p:grpSpPr>
          <a:xfrm>
            <a:off x="5071872" y="3590164"/>
            <a:ext cx="1146175" cy="865346"/>
            <a:chOff x="5071871" y="4786884"/>
            <a:chExt cx="1146175" cy="1153795"/>
          </a:xfrm>
        </p:grpSpPr>
        <p:sp>
          <p:nvSpPr>
            <p:cNvPr id="70" name="object 70"/>
            <p:cNvSpPr/>
            <p:nvPr/>
          </p:nvSpPr>
          <p:spPr>
            <a:xfrm>
              <a:off x="5071871" y="4786884"/>
              <a:ext cx="1146175" cy="1153795"/>
            </a:xfrm>
            <a:custGeom>
              <a:avLst/>
              <a:gdLst/>
              <a:ahLst/>
              <a:cxnLst/>
              <a:rect l="l" t="t" r="r" b="b"/>
              <a:pathLst>
                <a:path w="1146175" h="1153795">
                  <a:moveTo>
                    <a:pt x="572897" y="0"/>
                  </a:moveTo>
                  <a:lnTo>
                    <a:pt x="525906" y="1905"/>
                  </a:lnTo>
                  <a:lnTo>
                    <a:pt x="480060" y="7493"/>
                  </a:lnTo>
                  <a:lnTo>
                    <a:pt x="435228" y="16764"/>
                  </a:lnTo>
                  <a:lnTo>
                    <a:pt x="391794" y="29464"/>
                  </a:lnTo>
                  <a:lnTo>
                    <a:pt x="349885" y="45339"/>
                  </a:lnTo>
                  <a:lnTo>
                    <a:pt x="309625" y="64389"/>
                  </a:lnTo>
                  <a:lnTo>
                    <a:pt x="271144" y="86360"/>
                  </a:lnTo>
                  <a:lnTo>
                    <a:pt x="234568" y="111252"/>
                  </a:lnTo>
                  <a:lnTo>
                    <a:pt x="200025" y="138811"/>
                  </a:lnTo>
                  <a:lnTo>
                    <a:pt x="167766" y="168910"/>
                  </a:lnTo>
                  <a:lnTo>
                    <a:pt x="137922" y="201422"/>
                  </a:lnTo>
                  <a:lnTo>
                    <a:pt x="110489" y="236093"/>
                  </a:lnTo>
                  <a:lnTo>
                    <a:pt x="85851" y="272923"/>
                  </a:lnTo>
                  <a:lnTo>
                    <a:pt x="64007" y="311658"/>
                  </a:lnTo>
                  <a:lnTo>
                    <a:pt x="45085" y="352298"/>
                  </a:lnTo>
                  <a:lnTo>
                    <a:pt x="29210" y="394462"/>
                  </a:lnTo>
                  <a:lnTo>
                    <a:pt x="16637" y="438150"/>
                  </a:lnTo>
                  <a:lnTo>
                    <a:pt x="7492" y="483235"/>
                  </a:lnTo>
                  <a:lnTo>
                    <a:pt x="1904" y="529463"/>
                  </a:lnTo>
                  <a:lnTo>
                    <a:pt x="0" y="576707"/>
                  </a:lnTo>
                  <a:lnTo>
                    <a:pt x="1904" y="623951"/>
                  </a:lnTo>
                  <a:lnTo>
                    <a:pt x="7492" y="670306"/>
                  </a:lnTo>
                  <a:lnTo>
                    <a:pt x="16637" y="715264"/>
                  </a:lnTo>
                  <a:lnTo>
                    <a:pt x="29210" y="758952"/>
                  </a:lnTo>
                  <a:lnTo>
                    <a:pt x="45085" y="801192"/>
                  </a:lnTo>
                  <a:lnTo>
                    <a:pt x="64007" y="841743"/>
                  </a:lnTo>
                  <a:lnTo>
                    <a:pt x="85851" y="880503"/>
                  </a:lnTo>
                  <a:lnTo>
                    <a:pt x="110489" y="917308"/>
                  </a:lnTo>
                  <a:lnTo>
                    <a:pt x="137922" y="952030"/>
                  </a:lnTo>
                  <a:lnTo>
                    <a:pt x="167766" y="984504"/>
                  </a:lnTo>
                  <a:lnTo>
                    <a:pt x="200025" y="1014590"/>
                  </a:lnTo>
                  <a:lnTo>
                    <a:pt x="234568" y="1042149"/>
                  </a:lnTo>
                  <a:lnTo>
                    <a:pt x="271144" y="1067015"/>
                  </a:lnTo>
                  <a:lnTo>
                    <a:pt x="309625" y="1089050"/>
                  </a:lnTo>
                  <a:lnTo>
                    <a:pt x="349885" y="1108100"/>
                  </a:lnTo>
                  <a:lnTo>
                    <a:pt x="391794" y="1124013"/>
                  </a:lnTo>
                  <a:lnTo>
                    <a:pt x="435228" y="1136650"/>
                  </a:lnTo>
                  <a:lnTo>
                    <a:pt x="480060" y="1145870"/>
                  </a:lnTo>
                  <a:lnTo>
                    <a:pt x="525906" y="1151509"/>
                  </a:lnTo>
                  <a:lnTo>
                    <a:pt x="572897" y="1153414"/>
                  </a:lnTo>
                  <a:lnTo>
                    <a:pt x="620013" y="1151509"/>
                  </a:lnTo>
                  <a:lnTo>
                    <a:pt x="665861" y="1145870"/>
                  </a:lnTo>
                  <a:lnTo>
                    <a:pt x="710691" y="1136650"/>
                  </a:lnTo>
                  <a:lnTo>
                    <a:pt x="754126" y="1124013"/>
                  </a:lnTo>
                  <a:lnTo>
                    <a:pt x="796036" y="1108100"/>
                  </a:lnTo>
                  <a:lnTo>
                    <a:pt x="836294" y="1089050"/>
                  </a:lnTo>
                  <a:lnTo>
                    <a:pt x="874776" y="1067015"/>
                  </a:lnTo>
                  <a:lnTo>
                    <a:pt x="911351" y="1042149"/>
                  </a:lnTo>
                  <a:lnTo>
                    <a:pt x="945895" y="1014590"/>
                  </a:lnTo>
                  <a:lnTo>
                    <a:pt x="978153" y="984504"/>
                  </a:lnTo>
                  <a:lnTo>
                    <a:pt x="1008126" y="952030"/>
                  </a:lnTo>
                  <a:lnTo>
                    <a:pt x="1035430" y="917308"/>
                  </a:lnTo>
                  <a:lnTo>
                    <a:pt x="1060195" y="880503"/>
                  </a:lnTo>
                  <a:lnTo>
                    <a:pt x="1082039" y="841743"/>
                  </a:lnTo>
                  <a:lnTo>
                    <a:pt x="1100963" y="801192"/>
                  </a:lnTo>
                  <a:lnTo>
                    <a:pt x="1116838" y="758952"/>
                  </a:lnTo>
                  <a:lnTo>
                    <a:pt x="1129411" y="715264"/>
                  </a:lnTo>
                  <a:lnTo>
                    <a:pt x="1138554" y="670306"/>
                  </a:lnTo>
                  <a:lnTo>
                    <a:pt x="1144142" y="623951"/>
                  </a:lnTo>
                  <a:lnTo>
                    <a:pt x="1146048" y="576707"/>
                  </a:lnTo>
                  <a:lnTo>
                    <a:pt x="1144142" y="529463"/>
                  </a:lnTo>
                  <a:lnTo>
                    <a:pt x="1138554" y="483235"/>
                  </a:lnTo>
                  <a:lnTo>
                    <a:pt x="1129411" y="438150"/>
                  </a:lnTo>
                  <a:lnTo>
                    <a:pt x="1116838" y="394462"/>
                  </a:lnTo>
                  <a:lnTo>
                    <a:pt x="1100963" y="352298"/>
                  </a:lnTo>
                  <a:lnTo>
                    <a:pt x="1082039" y="311658"/>
                  </a:lnTo>
                  <a:lnTo>
                    <a:pt x="1060195" y="272923"/>
                  </a:lnTo>
                  <a:lnTo>
                    <a:pt x="1035430" y="236093"/>
                  </a:lnTo>
                  <a:lnTo>
                    <a:pt x="1008126" y="201422"/>
                  </a:lnTo>
                  <a:lnTo>
                    <a:pt x="978153" y="168910"/>
                  </a:lnTo>
                  <a:lnTo>
                    <a:pt x="945895" y="138811"/>
                  </a:lnTo>
                  <a:lnTo>
                    <a:pt x="911351" y="111252"/>
                  </a:lnTo>
                  <a:lnTo>
                    <a:pt x="874776" y="86360"/>
                  </a:lnTo>
                  <a:lnTo>
                    <a:pt x="836294" y="64389"/>
                  </a:lnTo>
                  <a:lnTo>
                    <a:pt x="796036" y="45339"/>
                  </a:lnTo>
                  <a:lnTo>
                    <a:pt x="754126" y="29464"/>
                  </a:lnTo>
                  <a:lnTo>
                    <a:pt x="710691" y="16764"/>
                  </a:lnTo>
                  <a:lnTo>
                    <a:pt x="665861" y="7493"/>
                  </a:lnTo>
                  <a:lnTo>
                    <a:pt x="620013" y="1905"/>
                  </a:lnTo>
                  <a:lnTo>
                    <a:pt x="572897" y="0"/>
                  </a:lnTo>
                  <a:close/>
                </a:path>
              </a:pathLst>
            </a:custGeom>
            <a:solidFill>
              <a:srgbClr val="EAEAEA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7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06923" y="4821936"/>
              <a:ext cx="1072896" cy="1082039"/>
            </a:xfrm>
            <a:prstGeom prst="rect">
              <a:avLst/>
            </a:prstGeom>
          </p:spPr>
        </p:pic>
        <p:sp>
          <p:nvSpPr>
            <p:cNvPr id="72" name="object 72"/>
            <p:cNvSpPr/>
            <p:nvPr/>
          </p:nvSpPr>
          <p:spPr>
            <a:xfrm>
              <a:off x="5106923" y="4821936"/>
              <a:ext cx="1079500" cy="1085215"/>
            </a:xfrm>
            <a:custGeom>
              <a:avLst/>
              <a:gdLst/>
              <a:ahLst/>
              <a:cxnLst/>
              <a:rect l="l" t="t" r="r" b="b"/>
              <a:pathLst>
                <a:path w="1079500" h="1085214">
                  <a:moveTo>
                    <a:pt x="539496" y="0"/>
                  </a:moveTo>
                  <a:lnTo>
                    <a:pt x="492887" y="2031"/>
                  </a:lnTo>
                  <a:lnTo>
                    <a:pt x="447421" y="7874"/>
                  </a:lnTo>
                  <a:lnTo>
                    <a:pt x="403225" y="17399"/>
                  </a:lnTo>
                  <a:lnTo>
                    <a:pt x="360552" y="30606"/>
                  </a:lnTo>
                  <a:lnTo>
                    <a:pt x="319277" y="46989"/>
                  </a:lnTo>
                  <a:lnTo>
                    <a:pt x="279908" y="66801"/>
                  </a:lnTo>
                  <a:lnTo>
                    <a:pt x="242315" y="89534"/>
                  </a:lnTo>
                  <a:lnTo>
                    <a:pt x="206883" y="115188"/>
                  </a:lnTo>
                  <a:lnTo>
                    <a:pt x="173736" y="143637"/>
                  </a:lnTo>
                  <a:lnTo>
                    <a:pt x="142875" y="174625"/>
                  </a:lnTo>
                  <a:lnTo>
                    <a:pt x="114553" y="208025"/>
                  </a:lnTo>
                  <a:lnTo>
                    <a:pt x="89026" y="243712"/>
                  </a:lnTo>
                  <a:lnTo>
                    <a:pt x="66421" y="281431"/>
                  </a:lnTo>
                  <a:lnTo>
                    <a:pt x="46736" y="321056"/>
                  </a:lnTo>
                  <a:lnTo>
                    <a:pt x="30352" y="362457"/>
                  </a:lnTo>
                  <a:lnTo>
                    <a:pt x="17272" y="405383"/>
                  </a:lnTo>
                  <a:lnTo>
                    <a:pt x="7747" y="449833"/>
                  </a:lnTo>
                  <a:lnTo>
                    <a:pt x="2031" y="495553"/>
                  </a:lnTo>
                  <a:lnTo>
                    <a:pt x="0" y="542416"/>
                  </a:lnTo>
                  <a:lnTo>
                    <a:pt x="2031" y="589152"/>
                  </a:lnTo>
                  <a:lnTo>
                    <a:pt x="7747" y="634872"/>
                  </a:lnTo>
                  <a:lnTo>
                    <a:pt x="17272" y="679322"/>
                  </a:lnTo>
                  <a:lnTo>
                    <a:pt x="30352" y="722376"/>
                  </a:lnTo>
                  <a:lnTo>
                    <a:pt x="46736" y="763777"/>
                  </a:lnTo>
                  <a:lnTo>
                    <a:pt x="66421" y="803389"/>
                  </a:lnTo>
                  <a:lnTo>
                    <a:pt x="89026" y="841133"/>
                  </a:lnTo>
                  <a:lnTo>
                    <a:pt x="114553" y="876782"/>
                  </a:lnTo>
                  <a:lnTo>
                    <a:pt x="142875" y="910183"/>
                  </a:lnTo>
                  <a:lnTo>
                    <a:pt x="173736" y="941184"/>
                  </a:lnTo>
                  <a:lnTo>
                    <a:pt x="206883" y="969606"/>
                  </a:lnTo>
                  <a:lnTo>
                    <a:pt x="242315" y="995298"/>
                  </a:lnTo>
                  <a:lnTo>
                    <a:pt x="279908" y="1018095"/>
                  </a:lnTo>
                  <a:lnTo>
                    <a:pt x="319277" y="1037831"/>
                  </a:lnTo>
                  <a:lnTo>
                    <a:pt x="360552" y="1054341"/>
                  </a:lnTo>
                  <a:lnTo>
                    <a:pt x="403225" y="1067460"/>
                  </a:lnTo>
                  <a:lnTo>
                    <a:pt x="447421" y="1077036"/>
                  </a:lnTo>
                  <a:lnTo>
                    <a:pt x="492887" y="1082903"/>
                  </a:lnTo>
                  <a:lnTo>
                    <a:pt x="539496" y="1084897"/>
                  </a:lnTo>
                  <a:lnTo>
                    <a:pt x="585977" y="1082903"/>
                  </a:lnTo>
                  <a:lnTo>
                    <a:pt x="631443" y="1077036"/>
                  </a:lnTo>
                  <a:lnTo>
                    <a:pt x="675639" y="1067460"/>
                  </a:lnTo>
                  <a:lnTo>
                    <a:pt x="718438" y="1054341"/>
                  </a:lnTo>
                  <a:lnTo>
                    <a:pt x="759587" y="1037831"/>
                  </a:lnTo>
                  <a:lnTo>
                    <a:pt x="799084" y="1018095"/>
                  </a:lnTo>
                  <a:lnTo>
                    <a:pt x="836549" y="995298"/>
                  </a:lnTo>
                  <a:lnTo>
                    <a:pt x="871981" y="969606"/>
                  </a:lnTo>
                  <a:lnTo>
                    <a:pt x="905255" y="941184"/>
                  </a:lnTo>
                  <a:lnTo>
                    <a:pt x="936116" y="910183"/>
                  </a:lnTo>
                  <a:lnTo>
                    <a:pt x="964311" y="876782"/>
                  </a:lnTo>
                  <a:lnTo>
                    <a:pt x="989838" y="841133"/>
                  </a:lnTo>
                  <a:lnTo>
                    <a:pt x="1012571" y="803389"/>
                  </a:lnTo>
                  <a:lnTo>
                    <a:pt x="1032128" y="763777"/>
                  </a:lnTo>
                  <a:lnTo>
                    <a:pt x="1048639" y="722376"/>
                  </a:lnTo>
                  <a:lnTo>
                    <a:pt x="1061592" y="679322"/>
                  </a:lnTo>
                  <a:lnTo>
                    <a:pt x="1071117" y="634872"/>
                  </a:lnTo>
                  <a:lnTo>
                    <a:pt x="1076960" y="589152"/>
                  </a:lnTo>
                  <a:lnTo>
                    <a:pt x="1078991" y="542416"/>
                  </a:lnTo>
                  <a:lnTo>
                    <a:pt x="1076960" y="495553"/>
                  </a:lnTo>
                  <a:lnTo>
                    <a:pt x="1071117" y="449833"/>
                  </a:lnTo>
                  <a:lnTo>
                    <a:pt x="1061592" y="405383"/>
                  </a:lnTo>
                  <a:lnTo>
                    <a:pt x="1048639" y="362457"/>
                  </a:lnTo>
                  <a:lnTo>
                    <a:pt x="1032128" y="321056"/>
                  </a:lnTo>
                  <a:lnTo>
                    <a:pt x="1012571" y="281431"/>
                  </a:lnTo>
                  <a:lnTo>
                    <a:pt x="989838" y="243712"/>
                  </a:lnTo>
                  <a:lnTo>
                    <a:pt x="964311" y="208025"/>
                  </a:lnTo>
                  <a:lnTo>
                    <a:pt x="936116" y="174625"/>
                  </a:lnTo>
                  <a:lnTo>
                    <a:pt x="905255" y="143637"/>
                  </a:lnTo>
                  <a:lnTo>
                    <a:pt x="871981" y="115188"/>
                  </a:lnTo>
                  <a:lnTo>
                    <a:pt x="836549" y="89534"/>
                  </a:lnTo>
                  <a:lnTo>
                    <a:pt x="799084" y="66801"/>
                  </a:lnTo>
                  <a:lnTo>
                    <a:pt x="759587" y="46989"/>
                  </a:lnTo>
                  <a:lnTo>
                    <a:pt x="718438" y="30606"/>
                  </a:lnTo>
                  <a:lnTo>
                    <a:pt x="675639" y="17399"/>
                  </a:lnTo>
                  <a:lnTo>
                    <a:pt x="631443" y="7874"/>
                  </a:lnTo>
                  <a:lnTo>
                    <a:pt x="585977" y="2031"/>
                  </a:lnTo>
                  <a:lnTo>
                    <a:pt x="539496" y="0"/>
                  </a:lnTo>
                  <a:close/>
                </a:path>
              </a:pathLst>
            </a:custGeom>
            <a:solidFill>
              <a:srgbClr val="ECEBDF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7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17591" y="4866132"/>
              <a:ext cx="790956" cy="678180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5454396" y="5248656"/>
              <a:ext cx="717550" cy="640080"/>
            </a:xfrm>
            <a:custGeom>
              <a:avLst/>
              <a:gdLst/>
              <a:ahLst/>
              <a:cxnLst/>
              <a:rect l="l" t="t" r="r" b="b"/>
              <a:pathLst>
                <a:path w="717550" h="640079">
                  <a:moveTo>
                    <a:pt x="717550" y="169799"/>
                  </a:moveTo>
                  <a:lnTo>
                    <a:pt x="717042" y="126238"/>
                  </a:lnTo>
                  <a:lnTo>
                    <a:pt x="709168" y="89408"/>
                  </a:lnTo>
                  <a:lnTo>
                    <a:pt x="693801" y="60960"/>
                  </a:lnTo>
                  <a:lnTo>
                    <a:pt x="670941" y="42672"/>
                  </a:lnTo>
                  <a:lnTo>
                    <a:pt x="671664" y="49618"/>
                  </a:lnTo>
                  <a:lnTo>
                    <a:pt x="670052" y="44196"/>
                  </a:lnTo>
                  <a:lnTo>
                    <a:pt x="653161" y="17526"/>
                  </a:lnTo>
                  <a:lnTo>
                    <a:pt x="629793" y="0"/>
                  </a:lnTo>
                  <a:lnTo>
                    <a:pt x="631698" y="19050"/>
                  </a:lnTo>
                  <a:lnTo>
                    <a:pt x="632587" y="39116"/>
                  </a:lnTo>
                  <a:lnTo>
                    <a:pt x="624078" y="128651"/>
                  </a:lnTo>
                  <a:lnTo>
                    <a:pt x="613156" y="175895"/>
                  </a:lnTo>
                  <a:lnTo>
                    <a:pt x="598170" y="223139"/>
                  </a:lnTo>
                  <a:lnTo>
                    <a:pt x="579628" y="269748"/>
                  </a:lnTo>
                  <a:lnTo>
                    <a:pt x="557784" y="315087"/>
                  </a:lnTo>
                  <a:lnTo>
                    <a:pt x="533146" y="358228"/>
                  </a:lnTo>
                  <a:lnTo>
                    <a:pt x="504571" y="398602"/>
                  </a:lnTo>
                  <a:lnTo>
                    <a:pt x="469392" y="434619"/>
                  </a:lnTo>
                  <a:lnTo>
                    <a:pt x="432181" y="467817"/>
                  </a:lnTo>
                  <a:lnTo>
                    <a:pt x="401180" y="491782"/>
                  </a:lnTo>
                  <a:lnTo>
                    <a:pt x="335788" y="529945"/>
                  </a:lnTo>
                  <a:lnTo>
                    <a:pt x="254254" y="549617"/>
                  </a:lnTo>
                  <a:lnTo>
                    <a:pt x="204470" y="549643"/>
                  </a:lnTo>
                  <a:lnTo>
                    <a:pt x="157861" y="544423"/>
                  </a:lnTo>
                  <a:lnTo>
                    <a:pt x="115824" y="533768"/>
                  </a:lnTo>
                  <a:lnTo>
                    <a:pt x="150329" y="575322"/>
                  </a:lnTo>
                  <a:lnTo>
                    <a:pt x="125857" y="576173"/>
                  </a:lnTo>
                  <a:lnTo>
                    <a:pt x="80899" y="573913"/>
                  </a:lnTo>
                  <a:lnTo>
                    <a:pt x="38608" y="567588"/>
                  </a:lnTo>
                  <a:lnTo>
                    <a:pt x="0" y="557085"/>
                  </a:lnTo>
                  <a:lnTo>
                    <a:pt x="35814" y="605167"/>
                  </a:lnTo>
                  <a:lnTo>
                    <a:pt x="106807" y="633501"/>
                  </a:lnTo>
                  <a:lnTo>
                    <a:pt x="152400" y="639610"/>
                  </a:lnTo>
                  <a:lnTo>
                    <a:pt x="202946" y="639978"/>
                  </a:lnTo>
                  <a:lnTo>
                    <a:pt x="257429" y="634365"/>
                  </a:lnTo>
                  <a:lnTo>
                    <a:pt x="314198" y="622503"/>
                  </a:lnTo>
                  <a:lnTo>
                    <a:pt x="369697" y="605028"/>
                  </a:lnTo>
                  <a:lnTo>
                    <a:pt x="419989" y="583298"/>
                  </a:lnTo>
                  <a:lnTo>
                    <a:pt x="426224" y="579729"/>
                  </a:lnTo>
                  <a:lnTo>
                    <a:pt x="448437" y="572554"/>
                  </a:lnTo>
                  <a:lnTo>
                    <a:pt x="498221" y="549643"/>
                  </a:lnTo>
                  <a:lnTo>
                    <a:pt x="539750" y="523760"/>
                  </a:lnTo>
                  <a:lnTo>
                    <a:pt x="564680" y="502208"/>
                  </a:lnTo>
                  <a:lnTo>
                    <a:pt x="596773" y="476834"/>
                  </a:lnTo>
                  <a:lnTo>
                    <a:pt x="631190" y="441502"/>
                  </a:lnTo>
                  <a:lnTo>
                    <a:pt x="656717" y="405866"/>
                  </a:lnTo>
                  <a:lnTo>
                    <a:pt x="663956" y="381508"/>
                  </a:lnTo>
                  <a:lnTo>
                    <a:pt x="681736" y="351866"/>
                  </a:lnTo>
                  <a:lnTo>
                    <a:pt x="698119" y="311404"/>
                  </a:lnTo>
                  <a:lnTo>
                    <a:pt x="704977" y="274193"/>
                  </a:lnTo>
                  <a:lnTo>
                    <a:pt x="704710" y="271551"/>
                  </a:lnTo>
                  <a:lnTo>
                    <a:pt x="704977" y="270891"/>
                  </a:lnTo>
                  <a:lnTo>
                    <a:pt x="714756" y="228092"/>
                  </a:lnTo>
                  <a:lnTo>
                    <a:pt x="715772" y="190246"/>
                  </a:lnTo>
                  <a:lnTo>
                    <a:pt x="714997" y="187312"/>
                  </a:lnTo>
                  <a:lnTo>
                    <a:pt x="717550" y="169799"/>
                  </a:lnTo>
                  <a:close/>
                </a:path>
              </a:pathLst>
            </a:custGeom>
            <a:solidFill>
              <a:srgbClr val="FFFFFF">
                <a:alpha val="392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5" name="object 75"/>
          <p:cNvSpPr txBox="1"/>
          <p:nvPr/>
        </p:nvSpPr>
        <p:spPr>
          <a:xfrm>
            <a:off x="5191505" y="3922395"/>
            <a:ext cx="19558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5" dirty="0">
                <a:latin typeface="Arial"/>
                <a:cs typeface="Arial"/>
              </a:rPr>
              <a:t>IV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76" name="object 76"/>
          <p:cNvGrpSpPr/>
          <p:nvPr/>
        </p:nvGrpSpPr>
        <p:grpSpPr>
          <a:xfrm>
            <a:off x="5352035" y="838962"/>
            <a:ext cx="3694429" cy="2809875"/>
            <a:chOff x="5352034" y="1118616"/>
            <a:chExt cx="3694429" cy="3746500"/>
          </a:xfrm>
        </p:grpSpPr>
        <p:sp>
          <p:nvSpPr>
            <p:cNvPr id="77" name="object 77"/>
            <p:cNvSpPr/>
            <p:nvPr/>
          </p:nvSpPr>
          <p:spPr>
            <a:xfrm>
              <a:off x="5358384" y="4143755"/>
              <a:ext cx="428625" cy="715010"/>
            </a:xfrm>
            <a:custGeom>
              <a:avLst/>
              <a:gdLst/>
              <a:ahLst/>
              <a:cxnLst/>
              <a:rect l="l" t="t" r="r" b="b"/>
              <a:pathLst>
                <a:path w="428625" h="715010">
                  <a:moveTo>
                    <a:pt x="428243" y="714756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" name="object 78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126480" y="1118616"/>
              <a:ext cx="2919983" cy="1589531"/>
            </a:xfrm>
            <a:prstGeom prst="rect">
              <a:avLst/>
            </a:prstGeom>
          </p:spPr>
        </p:pic>
        <p:pic>
          <p:nvPicPr>
            <p:cNvPr id="79" name="object 79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6167628" y="1139952"/>
              <a:ext cx="2837687" cy="1508760"/>
            </a:xfrm>
            <a:prstGeom prst="rect">
              <a:avLst/>
            </a:prstGeom>
          </p:spPr>
        </p:pic>
        <p:pic>
          <p:nvPicPr>
            <p:cNvPr id="80" name="object 80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6858000" y="1286256"/>
              <a:ext cx="2001011" cy="1214627"/>
            </a:xfrm>
            <a:prstGeom prst="rect">
              <a:avLst/>
            </a:prstGeom>
          </p:spPr>
        </p:pic>
        <p:sp>
          <p:nvSpPr>
            <p:cNvPr id="81" name="object 81"/>
            <p:cNvSpPr/>
            <p:nvPr/>
          </p:nvSpPr>
          <p:spPr>
            <a:xfrm>
              <a:off x="6312408" y="1286256"/>
              <a:ext cx="379730" cy="1214755"/>
            </a:xfrm>
            <a:custGeom>
              <a:avLst/>
              <a:gdLst/>
              <a:ahLst/>
              <a:cxnLst/>
              <a:rect l="l" t="t" r="r" b="b"/>
              <a:pathLst>
                <a:path w="379729" h="1214755">
                  <a:moveTo>
                    <a:pt x="379475" y="0"/>
                  </a:moveTo>
                  <a:lnTo>
                    <a:pt x="379475" y="1214374"/>
                  </a:lnTo>
                </a:path>
                <a:path w="379729" h="1214755">
                  <a:moveTo>
                    <a:pt x="379348" y="227076"/>
                  </a:moveTo>
                  <a:lnTo>
                    <a:pt x="212470" y="227076"/>
                  </a:lnTo>
                  <a:lnTo>
                    <a:pt x="0" y="478282"/>
                  </a:lnTo>
                </a:path>
              </a:pathLst>
            </a:custGeom>
            <a:ln w="9144">
              <a:solidFill>
                <a:srgbClr val="487CB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5798058" y="1463136"/>
            <a:ext cx="126364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5" dirty="0">
                <a:latin typeface="Microsoft Sans Serif"/>
                <a:cs typeface="Microsoft Sans Serif"/>
              </a:rPr>
              <a:t>II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6085460" y="2803588"/>
            <a:ext cx="17208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Arial"/>
                <a:cs typeface="Arial"/>
              </a:rPr>
              <a:t>III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85" name="object 85"/>
          <p:cNvGrpSpPr/>
          <p:nvPr/>
        </p:nvGrpSpPr>
        <p:grpSpPr>
          <a:xfrm>
            <a:off x="6513576" y="2129408"/>
            <a:ext cx="2528570" cy="862013"/>
            <a:chOff x="6513576" y="2839211"/>
            <a:chExt cx="2528570" cy="1149350"/>
          </a:xfrm>
        </p:grpSpPr>
        <p:pic>
          <p:nvPicPr>
            <p:cNvPr id="86" name="object 86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513576" y="2839211"/>
              <a:ext cx="2528316" cy="1149095"/>
            </a:xfrm>
            <a:prstGeom prst="rect">
              <a:avLst/>
            </a:prstGeom>
          </p:spPr>
        </p:pic>
        <p:pic>
          <p:nvPicPr>
            <p:cNvPr id="87" name="object 87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554724" y="2859023"/>
              <a:ext cx="2446020" cy="1068324"/>
            </a:xfrm>
            <a:prstGeom prst="rect">
              <a:avLst/>
            </a:prstGeom>
          </p:spPr>
        </p:pic>
        <p:pic>
          <p:nvPicPr>
            <p:cNvPr id="88" name="object 88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7144512" y="2929127"/>
              <a:ext cx="1784603" cy="928116"/>
            </a:xfrm>
            <a:prstGeom prst="rect">
              <a:avLst/>
            </a:prstGeom>
          </p:spPr>
        </p:pic>
        <p:sp>
          <p:nvSpPr>
            <p:cNvPr id="89" name="object 89"/>
            <p:cNvSpPr/>
            <p:nvPr/>
          </p:nvSpPr>
          <p:spPr>
            <a:xfrm>
              <a:off x="6623304" y="2929127"/>
              <a:ext cx="372110" cy="927735"/>
            </a:xfrm>
            <a:custGeom>
              <a:avLst/>
              <a:gdLst/>
              <a:ahLst/>
              <a:cxnLst/>
              <a:rect l="l" t="t" r="r" b="b"/>
              <a:pathLst>
                <a:path w="372109" h="927735">
                  <a:moveTo>
                    <a:pt x="371855" y="0"/>
                  </a:moveTo>
                  <a:lnTo>
                    <a:pt x="371855" y="927735"/>
                  </a:lnTo>
                </a:path>
                <a:path w="372109" h="927735">
                  <a:moveTo>
                    <a:pt x="371475" y="173736"/>
                  </a:moveTo>
                  <a:lnTo>
                    <a:pt x="0" y="503936"/>
                  </a:lnTo>
                </a:path>
              </a:pathLst>
            </a:custGeom>
            <a:ln w="9144">
              <a:solidFill>
                <a:srgbClr val="46AA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6877812" y="2852927"/>
              <a:ext cx="2086610" cy="967740"/>
            </a:xfrm>
            <a:custGeom>
              <a:avLst/>
              <a:gdLst/>
              <a:ahLst/>
              <a:cxnLst/>
              <a:rect l="l" t="t" r="r" b="b"/>
              <a:pathLst>
                <a:path w="2086609" h="967739">
                  <a:moveTo>
                    <a:pt x="0" y="967740"/>
                  </a:moveTo>
                  <a:lnTo>
                    <a:pt x="2086355" y="967740"/>
                  </a:lnTo>
                  <a:lnTo>
                    <a:pt x="2086355" y="0"/>
                  </a:lnTo>
                  <a:lnTo>
                    <a:pt x="0" y="0"/>
                  </a:lnTo>
                  <a:lnTo>
                    <a:pt x="0" y="967740"/>
                  </a:lnTo>
                  <a:close/>
                </a:path>
              </a:pathLst>
            </a:custGeom>
            <a:ln w="9143">
              <a:solidFill>
                <a:srgbClr val="46AA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2" name="object 92"/>
          <p:cNvGrpSpPr/>
          <p:nvPr/>
        </p:nvGrpSpPr>
        <p:grpSpPr>
          <a:xfrm>
            <a:off x="6132946" y="3143254"/>
            <a:ext cx="2883169" cy="1845849"/>
            <a:chOff x="6132577" y="4699665"/>
            <a:chExt cx="2857425" cy="1516380"/>
          </a:xfrm>
        </p:grpSpPr>
        <p:pic>
          <p:nvPicPr>
            <p:cNvPr id="93" name="object 93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6143171" y="4699665"/>
              <a:ext cx="2846831" cy="1516380"/>
            </a:xfrm>
            <a:prstGeom prst="rect">
              <a:avLst/>
            </a:prstGeom>
          </p:spPr>
        </p:pic>
        <p:pic>
          <p:nvPicPr>
            <p:cNvPr id="94" name="object 94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6132577" y="4820413"/>
              <a:ext cx="2764535" cy="1287739"/>
            </a:xfrm>
            <a:prstGeom prst="rect">
              <a:avLst/>
            </a:prstGeom>
          </p:spPr>
        </p:pic>
        <p:pic>
          <p:nvPicPr>
            <p:cNvPr id="95" name="object 95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6786372" y="4928616"/>
              <a:ext cx="2001012" cy="1062161"/>
            </a:xfrm>
            <a:prstGeom prst="rect">
              <a:avLst/>
            </a:prstGeom>
          </p:spPr>
        </p:pic>
        <p:sp>
          <p:nvSpPr>
            <p:cNvPr id="96" name="object 96"/>
            <p:cNvSpPr/>
            <p:nvPr/>
          </p:nvSpPr>
          <p:spPr>
            <a:xfrm>
              <a:off x="6240780" y="4928616"/>
              <a:ext cx="379730" cy="1214755"/>
            </a:xfrm>
            <a:custGeom>
              <a:avLst/>
              <a:gdLst/>
              <a:ahLst/>
              <a:cxnLst/>
              <a:rect l="l" t="t" r="r" b="b"/>
              <a:pathLst>
                <a:path w="379729" h="1214754">
                  <a:moveTo>
                    <a:pt x="379475" y="0"/>
                  </a:moveTo>
                  <a:lnTo>
                    <a:pt x="379475" y="1214373"/>
                  </a:lnTo>
                </a:path>
                <a:path w="379729" h="1214754">
                  <a:moveTo>
                    <a:pt x="379222" y="227075"/>
                  </a:moveTo>
                  <a:lnTo>
                    <a:pt x="212344" y="227075"/>
                  </a:lnTo>
                  <a:lnTo>
                    <a:pt x="0" y="479932"/>
                  </a:lnTo>
                </a:path>
              </a:pathLst>
            </a:custGeom>
            <a:ln w="9144">
              <a:solidFill>
                <a:srgbClr val="46AA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9" name="Прямоугольник 98"/>
          <p:cNvSpPr/>
          <p:nvPr/>
        </p:nvSpPr>
        <p:spPr>
          <a:xfrm>
            <a:off x="6602031" y="942689"/>
            <a:ext cx="2347150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­"/>
            </a:pPr>
            <a:r>
              <a:rPr lang="ru-RU" sz="1200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</a:t>
            </a:r>
            <a:r>
              <a:rPr lang="ru-RU" sz="1200" i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профессиональной компетентности педагогического коллектива.</a:t>
            </a:r>
          </a:p>
        </p:txBody>
      </p:sp>
      <p:sp>
        <p:nvSpPr>
          <p:cNvPr id="100" name="Прямоугольник 99"/>
          <p:cNvSpPr/>
          <p:nvPr/>
        </p:nvSpPr>
        <p:spPr>
          <a:xfrm>
            <a:off x="174089" y="697112"/>
            <a:ext cx="2433474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­"/>
            </a:pPr>
            <a:r>
              <a:rPr lang="ru-RU" sz="1200" i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качества образования, инновационная    и исследовательская деятельность</a:t>
            </a:r>
          </a:p>
        </p:txBody>
      </p:sp>
      <p:sp>
        <p:nvSpPr>
          <p:cNvPr id="102" name="Прямоугольник 101"/>
          <p:cNvSpPr/>
          <p:nvPr/>
        </p:nvSpPr>
        <p:spPr>
          <a:xfrm>
            <a:off x="143824" y="2182367"/>
            <a:ext cx="1890063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­"/>
            </a:pPr>
            <a:r>
              <a:rPr lang="ru-RU" sz="1200" i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у учащихся интеллектуальных и творческих способностей</a:t>
            </a:r>
          </a:p>
        </p:txBody>
      </p:sp>
      <p:sp>
        <p:nvSpPr>
          <p:cNvPr id="103" name="Прямоугольник 102"/>
          <p:cNvSpPr/>
          <p:nvPr/>
        </p:nvSpPr>
        <p:spPr>
          <a:xfrm>
            <a:off x="6482471" y="3344675"/>
            <a:ext cx="2396828" cy="1135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­"/>
            </a:pPr>
            <a:endParaRPr lang="ru-RU" sz="1200" i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­"/>
            </a:pPr>
            <a:r>
              <a:rPr lang="ru-RU" sz="1200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Расширение </a:t>
            </a:r>
            <a:r>
              <a:rPr lang="ru-RU" sz="1200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диапазона привлечения участия родителей и общественности в деятельности школы</a:t>
            </a:r>
            <a:endParaRPr lang="ru-RU" sz="1200" i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241920" y="3883932"/>
            <a:ext cx="2409966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­"/>
            </a:pPr>
            <a:r>
              <a:rPr lang="ru-RU" sz="1200" i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и реализация  здорового образа жизни, обеспечение безопасности учащихся и работников школы</a:t>
            </a:r>
          </a:p>
        </p:txBody>
      </p:sp>
      <p:sp>
        <p:nvSpPr>
          <p:cNvPr id="105" name="Прямоугольник 104"/>
          <p:cNvSpPr/>
          <p:nvPr/>
        </p:nvSpPr>
        <p:spPr>
          <a:xfrm>
            <a:off x="6777394" y="2196845"/>
            <a:ext cx="2346016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­"/>
            </a:pPr>
            <a:r>
              <a:rPr lang="ru-RU" sz="1200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­"/>
            </a:pPr>
            <a:r>
              <a:rPr lang="ru-RU" sz="1200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государственного языка</a:t>
            </a:r>
            <a:endParaRPr lang="ru-RU" sz="1200" i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2216133" y="30282"/>
            <a:ext cx="4572000" cy="7294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Актуальные приоритеты развития школы</a:t>
            </a:r>
            <a:endParaRPr lang="ru-RU" sz="1400" i="1" dirty="0">
              <a:solidFill>
                <a:schemeClr val="accent2">
                  <a:lumMod val="75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="" xmlns:p14="http://schemas.microsoft.com/office/powerpoint/2010/main" val="3784613142"/>
              </p:ext>
            </p:extLst>
          </p:nvPr>
        </p:nvGraphicFramePr>
        <p:xfrm>
          <a:off x="683568" y="339502"/>
          <a:ext cx="763284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6250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42844" y="500048"/>
            <a:ext cx="8786874" cy="287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lvl="3" indent="92075" algn="just" eaLnBrk="0" fontAlgn="base" hangingPunct="0"/>
            <a:r>
              <a:rPr kumimoji="0" lang="ru-RU" sz="11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 Narrow" pitchFamily="34" charset="0"/>
                <a:cs typeface="Calibri" pitchFamily="34" charset="0"/>
              </a:rPr>
              <a:t>Стратегическое направление 1. </a:t>
            </a:r>
            <a:endParaRPr lang="ru-RU" sz="1100" b="1" i="1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  <a:cs typeface="Calibri" pitchFamily="34" charset="0"/>
            </a:endParaRPr>
          </a:p>
          <a:p>
            <a:pPr marL="92075" lvl="3" algn="just" eaLnBrk="0" fontAlgn="base" hangingPunct="0"/>
            <a:r>
              <a:rPr lang="ru-RU" sz="11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Calibri" pitchFamily="34" charset="0"/>
              </a:rPr>
              <a:t>П</a:t>
            </a:r>
            <a:r>
              <a:rPr kumimoji="0" lang="ru-RU" sz="11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 Narrow" pitchFamily="34" charset="0"/>
                <a:cs typeface="Calibri" pitchFamily="34" charset="0"/>
              </a:rPr>
              <a:t>овышение  качества образования</a:t>
            </a:r>
          </a:p>
          <a:p>
            <a:pPr marL="0" marR="0" lvl="0" indent="0" algn="l" defTabSz="914400" rtl="0" eaLnBrk="0" fontAlgn="base" latinLnBrk="0" hangingPunct="0"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 Narrow" pitchFamily="34" charset="0"/>
                <a:cs typeface="Calibri" pitchFamily="34" charset="0"/>
              </a:rPr>
              <a:t> </a:t>
            </a:r>
          </a:p>
          <a:p>
            <a:r>
              <a:rPr lang="ru-RU" sz="11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Calibri" pitchFamily="34" charset="0"/>
              </a:rPr>
              <a:t>Цель: </a:t>
            </a:r>
            <a:r>
              <a:rPr lang="ru-RU" sz="1100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Calibri" pitchFamily="34" charset="0"/>
              </a:rPr>
              <a:t>создание условий для совершенствования образовательного пространства, ориентированного на повышение качества образования, способствующего интеллектуальному, нравственному, физическому развитию личности, готовой к жизненному и профессиональному самоопределению, способную быть конкурентоспособной и социально активной, самостоятельно  принимать решения в постоянно меняющихся условиях</a:t>
            </a:r>
          </a:p>
          <a:p>
            <a:r>
              <a:rPr lang="ru-RU" sz="1100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Calibri" pitchFamily="34" charset="0"/>
              </a:rPr>
              <a:t> </a:t>
            </a:r>
          </a:p>
          <a:p>
            <a:r>
              <a:rPr lang="ru-RU" sz="11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Calibri" pitchFamily="34" charset="0"/>
              </a:rPr>
              <a:t>Задачи:</a:t>
            </a:r>
          </a:p>
          <a:p>
            <a:r>
              <a:rPr lang="ru-RU" sz="1100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Calibri" pitchFamily="34" charset="0"/>
              </a:rPr>
              <a:t>1. Продолжить работу по повышению качества образования через применение современных образовательных технологий при проведении учебных занятий</a:t>
            </a:r>
          </a:p>
          <a:p>
            <a:r>
              <a:rPr lang="ru-RU" sz="1100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Calibri" pitchFamily="34" charset="0"/>
              </a:rPr>
              <a:t>образовательных технологий при проведении учебных занятий;</a:t>
            </a:r>
          </a:p>
          <a:p>
            <a:r>
              <a:rPr lang="ru-RU" sz="1100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Calibri" pitchFamily="34" charset="0"/>
              </a:rPr>
              <a:t>2 Совершенствовать форму и методы работы с одарёнными и высокомотивированными учащимися через налаживание на всех уровнях образования системы взаимодействия по подготовке учащихся к предметным олимпиадам, конкурсом исследовательского характера,  международным исследованиям</a:t>
            </a:r>
          </a:p>
          <a:p>
            <a:r>
              <a:rPr lang="ru-RU" sz="1100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Calibri" pitchFamily="34" charset="0"/>
              </a:rPr>
              <a:t>3. Обеспечивать методическое сопровождение освоение педагогами обновлённого содержания учебных предметов актуализировать </a:t>
            </a:r>
            <a:r>
              <a:rPr lang="ru-RU" sz="1100" i="1" dirty="0" err="1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Calibri" pitchFamily="34" charset="0"/>
              </a:rPr>
              <a:t>системно-деятельностный</a:t>
            </a:r>
            <a:r>
              <a:rPr lang="ru-RU" sz="1100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Calibri" pitchFamily="34" charset="0"/>
              </a:rPr>
              <a:t> подход к построению образовательного процесса через совершенствование методической работы, работы по самообразованию,  организации курсовой подготовки, участия в профессиональных конкурсах</a:t>
            </a:r>
          </a:p>
          <a:p>
            <a:r>
              <a:rPr lang="ru-RU" sz="1100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Calibri" pitchFamily="34" charset="0"/>
              </a:rPr>
              <a:t>4. Продолжить работу по модернизации и обновлению материально-технической базы школы, оснащение современными средствами обучения и учебным оборудованием, обеспечению безопасности образовательного процесса</a:t>
            </a:r>
            <a:endParaRPr lang="ru-RU" sz="1100" i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57224" y="1071552"/>
          <a:ext cx="7643865" cy="2734026"/>
        </p:xfrm>
        <a:graphic>
          <a:graphicData uri="http://schemas.openxmlformats.org/drawingml/2006/table">
            <a:tbl>
              <a:tblPr/>
              <a:tblGrid>
                <a:gridCol w="28200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71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5659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0854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0854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111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111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9369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48238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132573"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Целевые индикаторы</a:t>
                      </a:r>
                      <a:endParaRPr lang="ru-RU" sz="900" dirty="0"/>
                    </a:p>
                    <a:p>
                      <a:pPr algn="ctr"/>
                      <a:r>
                        <a:rPr lang="ru-RU" sz="900" dirty="0"/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b="1"/>
                        <a:t>Форма завершения</a:t>
                      </a:r>
                      <a:endParaRPr lang="ru-RU" sz="9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b="1"/>
                        <a:t>Ед. изм.</a:t>
                      </a:r>
                      <a:endParaRPr lang="ru-RU" sz="9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b="1" dirty="0"/>
                        <a:t>Факт</a:t>
                      </a:r>
                      <a:endParaRPr lang="ru-RU" sz="900" dirty="0"/>
                    </a:p>
                    <a:p>
                      <a:pPr algn="ctr"/>
                      <a:r>
                        <a:rPr lang="ru-RU" sz="900" b="1" dirty="0" smtClean="0"/>
                        <a:t>2023 г.</a:t>
                      </a:r>
                      <a:endParaRPr lang="ru-RU" sz="9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900" b="1"/>
                        <a:t>в плановом периоде</a:t>
                      </a:r>
                      <a:endParaRPr lang="ru-RU" sz="9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51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2024 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2025 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2026 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2027 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2028 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2573"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1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2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3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4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5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6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7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8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9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5146">
                <a:tc>
                  <a:txBody>
                    <a:bodyPr/>
                    <a:lstStyle/>
                    <a:p>
                      <a:pPr algn="ctr"/>
                      <a:r>
                        <a:rPr lang="ru-RU" sz="900" b="1"/>
                        <a:t>Индикатор 1.</a:t>
                      </a:r>
                      <a:r>
                        <a:rPr lang="ru-RU" sz="900"/>
                        <a:t>Качество знаний учащихся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Стат.</a:t>
                      </a:r>
                    </a:p>
                    <a:p>
                      <a:pPr algn="ctr"/>
                      <a:r>
                        <a:rPr lang="ru-RU" sz="900"/>
                        <a:t>Данные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%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57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/>
                        <a:t>59</a:t>
                      </a:r>
                      <a:endParaRPr lang="ru-RU" sz="9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/>
                        <a:t>60</a:t>
                      </a:r>
                      <a:endParaRPr lang="ru-RU" sz="9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/>
                        <a:t>61</a:t>
                      </a:r>
                      <a:endParaRPr lang="ru-RU" sz="9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/>
                        <a:t>63</a:t>
                      </a:r>
                      <a:endParaRPr lang="ru-RU" sz="9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/>
                        <a:t>65</a:t>
                      </a:r>
                      <a:endParaRPr lang="ru-RU" sz="9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65146">
                <a:tc>
                  <a:txBody>
                    <a:bodyPr/>
                    <a:lstStyle/>
                    <a:p>
                      <a:pPr algn="ctr"/>
                      <a:r>
                        <a:rPr lang="ru-RU" sz="900" b="1"/>
                        <a:t>Индикатор 2.</a:t>
                      </a:r>
                      <a:r>
                        <a:rPr lang="ru-RU" sz="900"/>
                        <a:t>Успеваемость учащихся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Стат.</a:t>
                      </a:r>
                    </a:p>
                    <a:p>
                      <a:pPr algn="ctr"/>
                      <a:r>
                        <a:rPr lang="ru-RU" sz="900"/>
                        <a:t>Данные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%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100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/>
                        <a:t>100</a:t>
                      </a:r>
                      <a:endParaRPr lang="ru-RU" sz="9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/>
                        <a:t>100</a:t>
                      </a:r>
                      <a:endParaRPr lang="ru-RU" sz="9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/>
                        <a:t>100</a:t>
                      </a:r>
                      <a:endParaRPr lang="ru-RU" sz="9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/>
                        <a:t>100</a:t>
                      </a:r>
                      <a:endParaRPr lang="ru-RU" sz="9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/>
                        <a:t>100</a:t>
                      </a:r>
                      <a:endParaRPr lang="ru-RU" sz="9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2573">
                <a:tc gridSpan="9">
                  <a:txBody>
                    <a:bodyPr/>
                    <a:lstStyle/>
                    <a:p>
                      <a:pPr algn="ctr"/>
                      <a:r>
                        <a:rPr lang="ru-RU" sz="900" b="1"/>
                        <a:t>Пути, средства и методы достижения целевого индикатора:</a:t>
                      </a:r>
                      <a:endParaRPr lang="ru-RU" sz="90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65146">
                <a:tc>
                  <a:txBody>
                    <a:bodyPr/>
                    <a:lstStyle/>
                    <a:p>
                      <a:pPr algn="l"/>
                      <a:r>
                        <a:rPr lang="ru-RU" sz="900" b="1" dirty="0"/>
                        <a:t>Показатель 1</a:t>
                      </a:r>
                      <a:r>
                        <a:rPr lang="ru-RU" sz="900" dirty="0"/>
                        <a:t>Анализ работы по внедрению новых форм обучения учащихся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 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%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83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84,5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86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87,5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89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90,5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97720">
                <a:tc>
                  <a:txBody>
                    <a:bodyPr/>
                    <a:lstStyle/>
                    <a:p>
                      <a:pPr algn="l"/>
                      <a:r>
                        <a:rPr lang="ru-RU" sz="900" b="1" dirty="0"/>
                        <a:t>Показатель 2 </a:t>
                      </a:r>
                      <a:r>
                        <a:rPr lang="ru-RU" sz="900" dirty="0"/>
                        <a:t>Стимулирование участия учащихся в интеллектуальных конкурсах и </a:t>
                      </a:r>
                      <a:r>
                        <a:rPr lang="ru-RU" sz="900" dirty="0" smtClean="0"/>
                        <a:t>олимпиадах,</a:t>
                      </a:r>
                      <a:r>
                        <a:rPr lang="ru-RU" sz="900" baseline="0" dirty="0" smtClean="0"/>
                        <a:t> в том числе и </a:t>
                      </a:r>
                      <a:r>
                        <a:rPr lang="ru-RU" sz="900" dirty="0" smtClean="0"/>
                        <a:t>на государственном языке </a:t>
                      </a:r>
                      <a:endParaRPr lang="ru-RU" sz="9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Грамоты, дипломы, сертификаты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%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6,25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7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10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15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20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/>
                        <a:t>25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97720">
                <a:tc>
                  <a:txBody>
                    <a:bodyPr/>
                    <a:lstStyle/>
                    <a:p>
                      <a:pPr algn="l"/>
                      <a:r>
                        <a:rPr lang="ru-RU" sz="900" b="1" dirty="0"/>
                        <a:t>Показатель 3 </a:t>
                      </a:r>
                      <a:r>
                        <a:rPr lang="ru-RU" sz="900" dirty="0" smtClean="0"/>
                        <a:t>Стимулирование участия учащихся в конкурсах научных проектов</a:t>
                      </a:r>
                      <a:endParaRPr lang="ru-RU" sz="9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/>
                        <a:t>Грамоты, дипломы, сертификаты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/>
                        <a:t>%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3,6</a:t>
                      </a:r>
                      <a:endParaRPr lang="ru-RU" sz="9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5,5</a:t>
                      </a:r>
                      <a:endParaRPr lang="ru-RU" sz="9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7,2</a:t>
                      </a:r>
                      <a:endParaRPr lang="ru-RU" sz="9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9</a:t>
                      </a:r>
                      <a:endParaRPr lang="ru-RU" sz="9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10,9</a:t>
                      </a:r>
                      <a:endParaRPr lang="ru-RU" sz="9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14</a:t>
                      </a:r>
                      <a:endParaRPr lang="ru-RU" sz="900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720">
                <a:tc>
                  <a:txBody>
                    <a:bodyPr/>
                    <a:lstStyle/>
                    <a:p>
                      <a:pPr algn="l"/>
                      <a:r>
                        <a:rPr lang="ru-RU" sz="900" b="1" dirty="0"/>
                        <a:t>Показатель </a:t>
                      </a:r>
                      <a:r>
                        <a:rPr lang="ru-RU" sz="900" b="1" dirty="0" smtClean="0"/>
                        <a:t>4</a:t>
                      </a:r>
                      <a:r>
                        <a:rPr lang="ru-RU" sz="900" b="1" dirty="0"/>
                        <a:t> </a:t>
                      </a:r>
                      <a:r>
                        <a:rPr lang="ru-RU" sz="900" dirty="0"/>
                        <a:t>Стимулирование участия учащихся в спортивных конкурсах и марафонах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/>
                        <a:t>Грамоты, дипломы, сертификаты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/>
                        <a:t>%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/>
                        <a:t>8,71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/>
                        <a:t>10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/>
                        <a:t>15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/>
                        <a:t>20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/>
                        <a:t>25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/>
                        <a:t>3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1019730"/>
              </p:ext>
            </p:extLst>
          </p:nvPr>
        </p:nvGraphicFramePr>
        <p:xfrm>
          <a:off x="592646" y="1710070"/>
          <a:ext cx="7886700" cy="316160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79992">
                  <a:extLst>
                    <a:ext uri="{9D8B030D-6E8A-4147-A177-3AD203B41FA5}">
                      <a16:colId xmlns="" xmlns:a16="http://schemas.microsoft.com/office/drawing/2014/main" val="1484799493"/>
                    </a:ext>
                  </a:extLst>
                </a:gridCol>
                <a:gridCol w="1071841">
                  <a:extLst>
                    <a:ext uri="{9D8B030D-6E8A-4147-A177-3AD203B41FA5}">
                      <a16:colId xmlns="" xmlns:a16="http://schemas.microsoft.com/office/drawing/2014/main" val="2186202110"/>
                    </a:ext>
                  </a:extLst>
                </a:gridCol>
                <a:gridCol w="547075">
                  <a:extLst>
                    <a:ext uri="{9D8B030D-6E8A-4147-A177-3AD203B41FA5}">
                      <a16:colId xmlns="" xmlns:a16="http://schemas.microsoft.com/office/drawing/2014/main" val="793205456"/>
                    </a:ext>
                  </a:extLst>
                </a:gridCol>
                <a:gridCol w="607917">
                  <a:extLst>
                    <a:ext uri="{9D8B030D-6E8A-4147-A177-3AD203B41FA5}">
                      <a16:colId xmlns="" xmlns:a16="http://schemas.microsoft.com/office/drawing/2014/main" val="1249831588"/>
                    </a:ext>
                  </a:extLst>
                </a:gridCol>
                <a:gridCol w="592707">
                  <a:extLst>
                    <a:ext uri="{9D8B030D-6E8A-4147-A177-3AD203B41FA5}">
                      <a16:colId xmlns="" xmlns:a16="http://schemas.microsoft.com/office/drawing/2014/main" val="4208384381"/>
                    </a:ext>
                  </a:extLst>
                </a:gridCol>
                <a:gridCol w="592707">
                  <a:extLst>
                    <a:ext uri="{9D8B030D-6E8A-4147-A177-3AD203B41FA5}">
                      <a16:colId xmlns="" xmlns:a16="http://schemas.microsoft.com/office/drawing/2014/main" val="2580835498"/>
                    </a:ext>
                  </a:extLst>
                </a:gridCol>
                <a:gridCol w="585101">
                  <a:extLst>
                    <a:ext uri="{9D8B030D-6E8A-4147-A177-3AD203B41FA5}">
                      <a16:colId xmlns="" xmlns:a16="http://schemas.microsoft.com/office/drawing/2014/main" val="4260155895"/>
                    </a:ext>
                  </a:extLst>
                </a:gridCol>
                <a:gridCol w="585101">
                  <a:extLst>
                    <a:ext uri="{9D8B030D-6E8A-4147-A177-3AD203B41FA5}">
                      <a16:colId xmlns="" xmlns:a16="http://schemas.microsoft.com/office/drawing/2014/main" val="1442705822"/>
                    </a:ext>
                  </a:extLst>
                </a:gridCol>
                <a:gridCol w="524259">
                  <a:extLst>
                    <a:ext uri="{9D8B030D-6E8A-4147-A177-3AD203B41FA5}">
                      <a16:colId xmlns="" xmlns:a16="http://schemas.microsoft.com/office/drawing/2014/main" val="913384591"/>
                    </a:ext>
                  </a:extLst>
                </a:gridCol>
              </a:tblGrid>
              <a:tr h="16427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Целевые индикаторы</a:t>
                      </a:r>
                      <a:endParaRPr lang="ru-RU" sz="9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Форма завершения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Ед. изм.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Факт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2023 года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 плановом периоде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06484267"/>
                  </a:ext>
                </a:extLst>
              </a:tr>
              <a:tr h="3285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2024 год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2025 год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2026 год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2027 год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2028 год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859327836"/>
                  </a:ext>
                </a:extLst>
              </a:tr>
              <a:tr h="1642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874594478"/>
                  </a:ext>
                </a:extLst>
              </a:tr>
              <a:tr h="657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Индикатор 1. Численность педагогических работников с квалификационным уровнем мастера, исследователя, эксперта и модератора</a:t>
                      </a:r>
                      <a:endParaRPr lang="ru-RU" sz="900" b="0" i="1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Перспективный план аттестации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64%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67%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70%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73%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76%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79%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3715063485"/>
                  </a:ext>
                </a:extLst>
              </a:tr>
              <a:tr h="4928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Индикатор 2.Доля педагогов, участвующих в научно-исследовательской деятельности школы;</a:t>
                      </a:r>
                      <a:endParaRPr lang="ru-RU" sz="900" b="0" i="1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Анализ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16%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24%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28%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496672196"/>
                  </a:ext>
                </a:extLst>
              </a:tr>
              <a:tr h="4928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Индикатор 3. Количество педагогов, участвующих в конкурсах педагогического мастерства</a:t>
                      </a:r>
                      <a:endParaRPr lang="ru-RU" sz="900" b="0" i="1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Анализ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3746218781"/>
                  </a:ext>
                </a:extLst>
              </a:tr>
              <a:tr h="8213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Индикатор 4. Оптимизация системы обучения и повышения квалификации специалистов и управленцев. Количество педагогов, прошедших курсы повышения квалификации.</a:t>
                      </a:r>
                      <a:endParaRPr lang="ru-RU" sz="900" b="0" i="1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мониторинг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70%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80%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90%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100%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100%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100%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743909757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9512" y="-31481"/>
            <a:ext cx="8712968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Стратегическое направление 2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Развитие кадрового  потенциала. Поддержка педагогических инициатив и инновационных направлений образовательной деятельности школы.</a:t>
            </a:r>
            <a:endParaRPr kumimoji="0" lang="ru-RU" altLang="ru-RU" sz="1000" b="0" i="1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1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 </a:t>
            </a:r>
            <a:r>
              <a:rPr lang="ru-RU" altLang="ru-RU" sz="1000" i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Формирование ответственного конкурентоспособного коллектива способного решать стратегические задачи школы направленные на улучшение качества образовательного процесса</a:t>
            </a:r>
            <a:endParaRPr kumimoji="0" lang="ru-RU" altLang="ru-RU" sz="1000" b="0" i="1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kumimoji="0" lang="ru-RU" altLang="ru-RU" sz="1000" b="0" i="1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1000" b="0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1.      </a:t>
            </a:r>
            <a:r>
              <a:rPr lang="ru-RU" altLang="ru-RU" sz="1000" i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Обеспечение оптимального методического сопровождения процесса профессионального роста педагогических кадров</a:t>
            </a:r>
          </a:p>
          <a:p>
            <a:pPr marL="228600" lvl="0" indent="-228600" eaLnBrk="0" fontAlgn="base" hangingPunct="0">
              <a:spcBef>
                <a:spcPct val="0"/>
              </a:spcBef>
              <a:spcAft>
                <a:spcPct val="0"/>
              </a:spcAft>
              <a:buAutoNum type="arabicPeriod" startAt="2"/>
            </a:pPr>
            <a:r>
              <a:rPr lang="ru-RU" altLang="ru-RU" sz="1000" i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Оказание методической поддержки инновационной и  исследовательской деятельности педагогов</a:t>
            </a:r>
          </a:p>
          <a:p>
            <a:pPr marL="228600" lvl="0" indent="-228600" eaLnBrk="0" fontAlgn="base" hangingPunct="0">
              <a:spcBef>
                <a:spcPct val="0"/>
              </a:spcBef>
              <a:spcAft>
                <a:spcPct val="0"/>
              </a:spcAft>
              <a:buAutoNum type="arabicPeriod" startAt="2"/>
            </a:pPr>
            <a:r>
              <a:rPr lang="ru-RU" altLang="ru-RU" sz="1000" i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Организационное обеспечение процесса непрерывного обучения развития профессиональных качеств педагогических работников и их саморазвития и самореализации </a:t>
            </a:r>
          </a:p>
          <a:p>
            <a:pPr marL="228600" lvl="0" indent="-228600" eaLnBrk="0" fontAlgn="base" hangingPunct="0">
              <a:spcBef>
                <a:spcPct val="0"/>
              </a:spcBef>
              <a:spcAft>
                <a:spcPct val="0"/>
              </a:spcAft>
              <a:buAutoNum type="arabicPeriod" startAt="2"/>
            </a:pPr>
            <a:r>
              <a:rPr kumimoji="0" lang="ru-RU" altLang="ru-RU" sz="1000" b="0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деловой корпоративной культуры школы</a:t>
            </a:r>
            <a:endParaRPr kumimoji="0" lang="ru-RU" altLang="ru-RU" sz="1000" b="0" i="1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4923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77307226"/>
              </p:ext>
            </p:extLst>
          </p:nvPr>
        </p:nvGraphicFramePr>
        <p:xfrm>
          <a:off x="500034" y="2071684"/>
          <a:ext cx="7886699" cy="269958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17758">
                  <a:extLst>
                    <a:ext uri="{9D8B030D-6E8A-4147-A177-3AD203B41FA5}">
                      <a16:colId xmlns="" xmlns:a16="http://schemas.microsoft.com/office/drawing/2014/main" val="2824579525"/>
                    </a:ext>
                  </a:extLst>
                </a:gridCol>
                <a:gridCol w="883854">
                  <a:extLst>
                    <a:ext uri="{9D8B030D-6E8A-4147-A177-3AD203B41FA5}">
                      <a16:colId xmlns="" xmlns:a16="http://schemas.microsoft.com/office/drawing/2014/main" val="76542560"/>
                    </a:ext>
                  </a:extLst>
                </a:gridCol>
                <a:gridCol w="559019">
                  <a:extLst>
                    <a:ext uri="{9D8B030D-6E8A-4147-A177-3AD203B41FA5}">
                      <a16:colId xmlns="" xmlns:a16="http://schemas.microsoft.com/office/drawing/2014/main" val="690781415"/>
                    </a:ext>
                  </a:extLst>
                </a:gridCol>
                <a:gridCol w="611899">
                  <a:extLst>
                    <a:ext uri="{9D8B030D-6E8A-4147-A177-3AD203B41FA5}">
                      <a16:colId xmlns="" xmlns:a16="http://schemas.microsoft.com/office/drawing/2014/main" val="3702075982"/>
                    </a:ext>
                  </a:extLst>
                </a:gridCol>
                <a:gridCol w="611899">
                  <a:extLst>
                    <a:ext uri="{9D8B030D-6E8A-4147-A177-3AD203B41FA5}">
                      <a16:colId xmlns="" xmlns:a16="http://schemas.microsoft.com/office/drawing/2014/main" val="3419611906"/>
                    </a:ext>
                  </a:extLst>
                </a:gridCol>
                <a:gridCol w="604345">
                  <a:extLst>
                    <a:ext uri="{9D8B030D-6E8A-4147-A177-3AD203B41FA5}">
                      <a16:colId xmlns="" xmlns:a16="http://schemas.microsoft.com/office/drawing/2014/main" val="224206363"/>
                    </a:ext>
                  </a:extLst>
                </a:gridCol>
                <a:gridCol w="604345">
                  <a:extLst>
                    <a:ext uri="{9D8B030D-6E8A-4147-A177-3AD203B41FA5}">
                      <a16:colId xmlns="" xmlns:a16="http://schemas.microsoft.com/office/drawing/2014/main" val="1348510890"/>
                    </a:ext>
                  </a:extLst>
                </a:gridCol>
                <a:gridCol w="596790">
                  <a:extLst>
                    <a:ext uri="{9D8B030D-6E8A-4147-A177-3AD203B41FA5}">
                      <a16:colId xmlns="" xmlns:a16="http://schemas.microsoft.com/office/drawing/2014/main" val="1940535895"/>
                    </a:ext>
                  </a:extLst>
                </a:gridCol>
                <a:gridCol w="596790">
                  <a:extLst>
                    <a:ext uri="{9D8B030D-6E8A-4147-A177-3AD203B41FA5}">
                      <a16:colId xmlns="" xmlns:a16="http://schemas.microsoft.com/office/drawing/2014/main" val="3374476495"/>
                    </a:ext>
                  </a:extLst>
                </a:gridCol>
              </a:tblGrid>
              <a:tr h="169217"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Целевые индикаторы</a:t>
                      </a:r>
                    </a:p>
                    <a:p>
                      <a:pPr algn="ctr"/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Форма завершения</a:t>
                      </a: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Ед. изм.</a:t>
                      </a: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Факт</a:t>
                      </a:r>
                    </a:p>
                    <a:p>
                      <a:pPr algn="ctr"/>
                      <a:r>
                        <a:rPr lang="ru-RU" sz="1100" dirty="0" smtClean="0">
                          <a:effectLst/>
                        </a:rPr>
                        <a:t>2023года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в плановом периоде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4867285"/>
                  </a:ext>
                </a:extLst>
              </a:tr>
              <a:tr h="1692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2024 </a:t>
                      </a:r>
                      <a:r>
                        <a:rPr lang="ru-RU" sz="1100" dirty="0">
                          <a:effectLst/>
                        </a:rPr>
                        <a:t>год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2025 </a:t>
                      </a:r>
                      <a:r>
                        <a:rPr lang="ru-RU" sz="1100" dirty="0">
                          <a:effectLst/>
                        </a:rPr>
                        <a:t>год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2026 </a:t>
                      </a:r>
                      <a:r>
                        <a:rPr lang="ru-RU" sz="1100" dirty="0">
                          <a:effectLst/>
                        </a:rPr>
                        <a:t>год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2027 </a:t>
                      </a:r>
                      <a:r>
                        <a:rPr lang="ru-RU" sz="1100" dirty="0">
                          <a:effectLst/>
                        </a:rPr>
                        <a:t>год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2028 </a:t>
                      </a:r>
                      <a:r>
                        <a:rPr lang="ru-RU" sz="1100" dirty="0">
                          <a:effectLst/>
                        </a:rPr>
                        <a:t>год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2182856356"/>
                  </a:ext>
                </a:extLst>
              </a:tr>
              <a:tr h="169217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2518048925"/>
                  </a:ext>
                </a:extLst>
              </a:tr>
              <a:tr h="338433">
                <a:tc>
                  <a:txBody>
                    <a:bodyPr/>
                    <a:lstStyle/>
                    <a:p>
                      <a:pPr algn="l"/>
                      <a:r>
                        <a:rPr lang="ru-RU" sz="1100" dirty="0">
                          <a:effectLst/>
                        </a:rPr>
                        <a:t>Индикатор 1. Охват учащихся доп. образованием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Мониторинг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100%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100%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100%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100%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100%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100%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108443492"/>
                  </a:ext>
                </a:extLst>
              </a:tr>
              <a:tr h="338433">
                <a:tc>
                  <a:txBody>
                    <a:bodyPr/>
                    <a:lstStyle/>
                    <a:p>
                      <a:pPr algn="l"/>
                      <a:r>
                        <a:rPr lang="ru-RU" sz="1100" dirty="0">
                          <a:effectLst/>
                        </a:rPr>
                        <a:t>Индикатор 2. Доля обучающихся, охваченных спортивными секциями.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Мониторинг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53%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69%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72%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80%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85%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90%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3221231455"/>
                  </a:ext>
                </a:extLst>
              </a:tr>
              <a:tr h="676866">
                <a:tc>
                  <a:txBody>
                    <a:bodyPr/>
                    <a:lstStyle/>
                    <a:p>
                      <a:pPr algn="l"/>
                      <a:r>
                        <a:rPr lang="ru-RU" sz="1100" dirty="0">
                          <a:effectLst/>
                        </a:rPr>
                        <a:t>Индикатор 3.Создание кадровых и материально-технических условий для внедрения программ дополнительного образования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Мониторинг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30%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35%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40</a:t>
                      </a:r>
                      <a:r>
                        <a:rPr lang="ru-RU" sz="1100" dirty="0">
                          <a:effectLst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45%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50%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55%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808447376"/>
                  </a:ext>
                </a:extLst>
              </a:tr>
              <a:tr h="338433">
                <a:tc>
                  <a:txBody>
                    <a:bodyPr/>
                    <a:lstStyle/>
                    <a:p>
                      <a:pPr algn="l"/>
                      <a:r>
                        <a:rPr lang="ru-RU" sz="1100" dirty="0">
                          <a:effectLst/>
                        </a:rPr>
                        <a:t>Индикатор 5. </a:t>
                      </a:r>
                      <a:r>
                        <a:rPr lang="ru-RU" sz="1100" dirty="0" smtClean="0">
                          <a:effectLst/>
                        </a:rPr>
                        <a:t>Оценка деятельности объединений дополнительного образования путем участия воспитанников в конкурсах, конференциях, соревнованиях различных уровней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Анализ диагностики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20%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35%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40%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45%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50%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</a:rPr>
                        <a:t>55%</a:t>
                      </a:r>
                      <a:endParaRPr lang="ru-RU" sz="1100" dirty="0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3845292123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67544" y="142942"/>
            <a:ext cx="8496944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Стратегическое направление 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.Развитие системы дополнительного образования.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Цель. </a:t>
            </a: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создание в школе условий для гармоничного развития социально активной, творческой, конкурентоспособной личности школьников путём расширения системы дополнительного образования.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Задачи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 изучение интересов и потребностей обучающихся и их родителей в дополнительном образовании детей;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определение содержания дополнительного образования детей, его форм и методов работы с обучающимися с учетом их возраста, особенностей социокультурного окружения школы;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расширение системы дополнительного образования детей для наиболее полного удовлетворения интересов и потребностей обучающихся в объединениях по интересам 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обращение к личностным проблемам обучающихся, формирование их нравственных качеств, творческой и социальной активности. изучение интересов и потребностей обучающихся в дополнительном образовании детей;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формирование условий для создания единого образовательного пространства;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создание условий для привлечения к занятиям в системе дополнительного образования детей большего числа обучающихся среднего и старшего возраста;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создание максимальных условий для освоения обучающимися духовных и культурных ценностей, воспитания уважения к истории и культуре своего и других народов;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 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0093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55526"/>
            <a:ext cx="7776864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/>
            <a:r>
              <a:rPr lang="ru-RU" sz="11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Стратегическое направление </a:t>
            </a:r>
            <a:r>
              <a:rPr lang="ru-RU" sz="11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endParaRPr lang="ru-RU" sz="1100" i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/>
            <a:r>
              <a:rPr lang="ru-RU" sz="11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Социальное партнерство</a:t>
            </a:r>
          </a:p>
          <a:p>
            <a:pPr marL="450215"/>
            <a:endParaRPr lang="ru-RU" sz="1100" i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/>
            <a:r>
              <a:rPr lang="ru-RU" sz="11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100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Расширение </a:t>
            </a:r>
            <a:r>
              <a:rPr lang="ru-RU" sz="1100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диапазона привлечения участия родителей и общественности в деятельности школы. </a:t>
            </a:r>
            <a:r>
              <a:rPr lang="ru-RU" sz="1100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системы </a:t>
            </a:r>
            <a:r>
              <a:rPr lang="ru-RU" sz="1100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основе распределения ответственности между субъектами образовательной политики и повышения роли всех участников образовательного процесса.</a:t>
            </a:r>
            <a:endParaRPr lang="ru-RU" sz="1100" i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7995"/>
            <a:endParaRPr lang="ru-RU" sz="1100" b="1" i="1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7995"/>
            <a:r>
              <a:rPr lang="ru-RU" sz="11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endParaRPr lang="ru-RU" sz="1100" i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371475">
              <a:buSzPts val="1400"/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1100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Создать условия для развития наставничества, поддержки общественных инициатив и проектов, в том числе в сфере </a:t>
            </a:r>
            <a:r>
              <a:rPr lang="ru-RU" sz="1100" i="1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волонтёрства</a:t>
            </a:r>
            <a:r>
              <a:rPr lang="ru-RU" sz="1100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371475">
              <a:buSzPts val="1400"/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1100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совершенствовать механизмы взаимодействия в социуме;</a:t>
            </a:r>
          </a:p>
          <a:p>
            <a:pPr marL="342900" lvl="0" indent="371475">
              <a:buSzPts val="1400"/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1100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развивать систему традиций школы, культурных и социальных образцов, ценностей, транслировать их в социум;</a:t>
            </a:r>
          </a:p>
          <a:p>
            <a:pPr marL="342900" lvl="0" indent="371475">
              <a:buSzPts val="1400"/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1100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совершенствовать       школьный   сайт, </a:t>
            </a:r>
            <a:r>
              <a:rPr lang="ru-RU" sz="1100" i="1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инстаграмм</a:t>
            </a:r>
            <a:r>
              <a:rPr lang="ru-RU" sz="1100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 с        целью           своевременного информирования общественности о жизни школы, улучшения ее имиджа и повышения рейтинга;</a:t>
            </a:r>
          </a:p>
          <a:p>
            <a:pPr marL="342900" lvl="0" indent="371475">
              <a:buSzPts val="1400"/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1100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продолжить участие обучающихся в социальных программах, ориентированных на местный социум;</a:t>
            </a:r>
          </a:p>
          <a:p>
            <a:pPr marL="342900" lvl="0" indent="371475">
              <a:buSzPts val="1400"/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1100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оказывать          различную   консультационную         помощь          родителям, обеспечивать взаимодействие с образовательной организацией и родительским сообществом.</a:t>
            </a:r>
            <a:endParaRPr lang="ru-RU" sz="1100" i="1" dirty="0">
              <a:solidFill>
                <a:schemeClr val="accent5">
                  <a:lumMod val="50000"/>
                </a:schemeClr>
              </a:solidFill>
              <a:effectLst/>
              <a:latin typeface="Arial Narrow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960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26009688"/>
              </p:ext>
            </p:extLst>
          </p:nvPr>
        </p:nvGraphicFramePr>
        <p:xfrm>
          <a:off x="539552" y="195486"/>
          <a:ext cx="7704856" cy="429728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>
                  <a:extLst>
                    <a:ext uri="{9D8B030D-6E8A-4147-A177-3AD203B41FA5}">
                      <a16:colId xmlns="" xmlns:a16="http://schemas.microsoft.com/office/drawing/2014/main" val="4068533791"/>
                    </a:ext>
                  </a:extLst>
                </a:gridCol>
                <a:gridCol w="712105">
                  <a:extLst>
                    <a:ext uri="{9D8B030D-6E8A-4147-A177-3AD203B41FA5}">
                      <a16:colId xmlns="" xmlns:a16="http://schemas.microsoft.com/office/drawing/2014/main" val="4256165052"/>
                    </a:ext>
                  </a:extLst>
                </a:gridCol>
                <a:gridCol w="651042">
                  <a:extLst>
                    <a:ext uri="{9D8B030D-6E8A-4147-A177-3AD203B41FA5}">
                      <a16:colId xmlns="" xmlns:a16="http://schemas.microsoft.com/office/drawing/2014/main" val="1494977415"/>
                    </a:ext>
                  </a:extLst>
                </a:gridCol>
                <a:gridCol w="698205">
                  <a:extLst>
                    <a:ext uri="{9D8B030D-6E8A-4147-A177-3AD203B41FA5}">
                      <a16:colId xmlns="" xmlns:a16="http://schemas.microsoft.com/office/drawing/2014/main" val="3367527877"/>
                    </a:ext>
                  </a:extLst>
                </a:gridCol>
                <a:gridCol w="676161">
                  <a:extLst>
                    <a:ext uri="{9D8B030D-6E8A-4147-A177-3AD203B41FA5}">
                      <a16:colId xmlns="" xmlns:a16="http://schemas.microsoft.com/office/drawing/2014/main" val="3822722901"/>
                    </a:ext>
                  </a:extLst>
                </a:gridCol>
                <a:gridCol w="676161">
                  <a:extLst>
                    <a:ext uri="{9D8B030D-6E8A-4147-A177-3AD203B41FA5}">
                      <a16:colId xmlns="" xmlns:a16="http://schemas.microsoft.com/office/drawing/2014/main" val="2875885826"/>
                    </a:ext>
                  </a:extLst>
                </a:gridCol>
                <a:gridCol w="676161">
                  <a:extLst>
                    <a:ext uri="{9D8B030D-6E8A-4147-A177-3AD203B41FA5}">
                      <a16:colId xmlns="" xmlns:a16="http://schemas.microsoft.com/office/drawing/2014/main" val="3725103637"/>
                    </a:ext>
                  </a:extLst>
                </a:gridCol>
                <a:gridCol w="676161">
                  <a:extLst>
                    <a:ext uri="{9D8B030D-6E8A-4147-A177-3AD203B41FA5}">
                      <a16:colId xmlns="" xmlns:a16="http://schemas.microsoft.com/office/drawing/2014/main" val="1485063651"/>
                    </a:ext>
                  </a:extLst>
                </a:gridCol>
                <a:gridCol w="490588">
                  <a:extLst>
                    <a:ext uri="{9D8B030D-6E8A-4147-A177-3AD203B41FA5}">
                      <a16:colId xmlns="" xmlns:a16="http://schemas.microsoft.com/office/drawing/2014/main" val="384731661"/>
                    </a:ext>
                  </a:extLst>
                </a:gridCol>
              </a:tblGrid>
              <a:tr h="360040">
                <a:tc rowSpan="2"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Целевые индикаторы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Форма завершения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457200" indent="-369888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Ед. изм.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87313" indent="0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Факт</a:t>
                      </a:r>
                    </a:p>
                    <a:p>
                      <a:pPr marL="87313" indent="0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2023 года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5"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в плановом периоде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29859504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2024 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2025 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2026 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2027 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2028 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498859865"/>
                  </a:ext>
                </a:extLst>
              </a:tr>
              <a:tr h="102802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7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795055758"/>
                  </a:ext>
                </a:extLst>
              </a:tr>
              <a:tr h="3370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Индикатор 1. Количество родителей, принимающих активное участие в работе родительского комитета</a:t>
                      </a:r>
                      <a:endParaRPr lang="ru-RU" sz="1000" b="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7313" indent="-87313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мониторинг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15</a:t>
                      </a: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indent="-365125"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25%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indent="-274638"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35%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indent="-274638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</a:t>
                      </a:r>
                      <a:r>
                        <a:rPr lang="ru-RU" sz="1000" dirty="0" smtClean="0">
                          <a:effectLst/>
                        </a:rPr>
                        <a:t>5</a:t>
                      </a:r>
                      <a:r>
                        <a:rPr lang="ru-RU" sz="1000" dirty="0">
                          <a:effectLst/>
                        </a:rPr>
                        <a:t>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indent="-365125"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55%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6</a:t>
                      </a:r>
                      <a:r>
                        <a:rPr lang="ru-RU" sz="1000" dirty="0" smtClean="0">
                          <a:effectLst/>
                        </a:rPr>
                        <a:t>5</a:t>
                      </a:r>
                      <a:r>
                        <a:rPr lang="ru-RU" sz="1000" dirty="0">
                          <a:effectLst/>
                        </a:rPr>
                        <a:t>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825764354"/>
                  </a:ext>
                </a:extLst>
              </a:tr>
              <a:tr h="3370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Индикатор 2. Количество родителей, принимающих активное участие в работе попечительского совета</a:t>
                      </a:r>
                      <a:endParaRPr lang="ru-RU" sz="1000" b="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мониторинг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Кол-во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11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11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11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2895266785"/>
                  </a:ext>
                </a:extLst>
              </a:tr>
              <a:tr h="205603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 Индикатор 2.  Доля детей занимающихся спортом</a:t>
                      </a:r>
                      <a:endParaRPr lang="ru-RU" sz="1000" b="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мониторинг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%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82</a:t>
                      </a: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82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84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90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853060835"/>
                  </a:ext>
                </a:extLst>
              </a:tr>
              <a:tr h="1011017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Индикатор 3.  Доля обучающихся, вовлеченных в организованную общественную деятельность, в том числе через ученическое самоуправление и </a:t>
                      </a:r>
                      <a:r>
                        <a:rPr lang="ru-RU" sz="1000" dirty="0" err="1">
                          <a:effectLst/>
                        </a:rPr>
                        <a:t>дебатное</a:t>
                      </a:r>
                      <a:r>
                        <a:rPr lang="ru-RU" sz="1000" dirty="0">
                          <a:effectLst/>
                        </a:rPr>
                        <a:t> движение с целью повышения уровня гражданственности и патриотизма</a:t>
                      </a:r>
                      <a:endParaRPr lang="ru-RU" sz="1000" b="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мониторинг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30</a:t>
                      </a: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4071470562"/>
                  </a:ext>
                </a:extLst>
              </a:tr>
              <a:tr h="252755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 Индикатор 4. Доля обучающихся, читающих книги</a:t>
                      </a:r>
                      <a:endParaRPr lang="ru-RU" sz="1000" b="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мониторинг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%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55</a:t>
                      </a: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59.7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65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75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80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85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4003673262"/>
                  </a:ext>
                </a:extLst>
              </a:tr>
              <a:tr h="252755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Индикатор 5. Доля участия в социальных проектах</a:t>
                      </a:r>
                      <a:endParaRPr lang="ru-RU" sz="1000" b="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мониторинг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%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8</a:t>
                      </a: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3553050316"/>
                  </a:ext>
                </a:extLst>
              </a:tr>
              <a:tr h="421258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Индикатор 6. Участие в мероприятиях «Личная безопасность», «</a:t>
                      </a:r>
                      <a:r>
                        <a:rPr lang="ru-RU" sz="1000" dirty="0" err="1">
                          <a:effectLst/>
                        </a:rPr>
                        <a:t>Антибуллинговая</a:t>
                      </a:r>
                      <a:r>
                        <a:rPr lang="ru-RU" sz="1000" dirty="0">
                          <a:effectLst/>
                        </a:rPr>
                        <a:t> культура»</a:t>
                      </a:r>
                      <a:endParaRPr lang="ru-RU" sz="1000" b="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мониторинг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%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50</a:t>
                      </a: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75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85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95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952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08328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3108" y="500048"/>
            <a:ext cx="5570297" cy="256257"/>
          </a:xfrm>
          <a:prstGeom prst="rect">
            <a:avLst/>
          </a:prstGeom>
        </p:spPr>
        <p:txBody>
          <a:bodyPr vert="horz" wrap="square" lIns="0" tIns="9939" rIns="0" bIns="0" rtlCol="0">
            <a:spAutoFit/>
          </a:bodyPr>
          <a:lstStyle/>
          <a:p>
            <a:pPr marL="9939">
              <a:spcBef>
                <a:spcPts val="78"/>
              </a:spcBef>
              <a:tabLst>
                <a:tab pos="3046310" algn="l"/>
              </a:tabLst>
            </a:pPr>
            <a:r>
              <a:rPr lang="ru-RU" sz="1600" b="1" i="1" spc="8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СТРУКТУРА </a:t>
            </a:r>
            <a:r>
              <a:rPr sz="1600" b="1" i="1" spc="8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ПРОГ</a:t>
            </a:r>
            <a:r>
              <a:rPr sz="1600" b="1" i="1" spc="-43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Р</a:t>
            </a:r>
            <a:r>
              <a:rPr sz="1600" b="1" i="1" spc="8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АММ</a:t>
            </a:r>
            <a:r>
              <a:rPr lang="ru-RU" sz="1600" b="1" i="1" spc="12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Ы</a:t>
            </a:r>
            <a:r>
              <a:rPr sz="1600" b="1" i="1" spc="-11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 </a:t>
            </a:r>
            <a:r>
              <a:rPr sz="1600" b="1" i="1" spc="-39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Р</a:t>
            </a:r>
            <a:r>
              <a:rPr sz="1600" b="1" i="1" spc="-23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А</a:t>
            </a:r>
            <a:r>
              <a:rPr sz="1600" b="1" i="1" spc="-16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ЗВИТИ</a:t>
            </a:r>
            <a:r>
              <a:rPr sz="1600" b="1" i="1" spc="-12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Я</a:t>
            </a:r>
            <a:r>
              <a:rPr sz="1600" b="1" i="1" spc="-11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 </a:t>
            </a:r>
            <a:r>
              <a:rPr sz="1600" b="1" i="1" spc="16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Ш</a:t>
            </a:r>
            <a:r>
              <a:rPr sz="1600" b="1" i="1" spc="-23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К</a:t>
            </a:r>
            <a:r>
              <a:rPr sz="1600" b="1" i="1" spc="2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О</a:t>
            </a:r>
            <a:r>
              <a:rPr sz="1600" b="1" i="1" spc="-4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Л</a:t>
            </a:r>
            <a:r>
              <a:rPr sz="1600" b="1" i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Ы</a:t>
            </a:r>
            <a:r>
              <a:rPr sz="1600" b="1" i="1" spc="-11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 </a:t>
            </a:r>
            <a:r>
              <a:rPr sz="1600" b="1" i="1" spc="-11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 </a:t>
            </a:r>
            <a:r>
              <a:rPr sz="1600" b="1" i="1" spc="-98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Г</a:t>
            </a:r>
            <a:r>
              <a:rPr sz="1600" b="1" i="1" spc="8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О</a:t>
            </a:r>
            <a:r>
              <a:rPr sz="1600" b="1" i="1" spc="4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rebuchet MS"/>
              </a:rPr>
              <a:t>ДЫ</a:t>
            </a:r>
            <a:endParaRPr sz="1600" i="1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09155" y="1219261"/>
            <a:ext cx="532676" cy="423659"/>
          </a:xfrm>
          <a:custGeom>
            <a:avLst/>
            <a:gdLst/>
            <a:ahLst/>
            <a:cxnLst/>
            <a:rect l="l" t="t" r="r" b="b"/>
            <a:pathLst>
              <a:path w="622935" h="622935">
                <a:moveTo>
                  <a:pt x="0" y="211378"/>
                </a:moveTo>
                <a:lnTo>
                  <a:pt x="0" y="0"/>
                </a:lnTo>
                <a:lnTo>
                  <a:pt x="622604" y="0"/>
                </a:lnTo>
                <a:lnTo>
                  <a:pt x="622604" y="622592"/>
                </a:lnTo>
                <a:lnTo>
                  <a:pt x="399923" y="622592"/>
                </a:lnTo>
              </a:path>
            </a:pathLst>
          </a:custGeom>
          <a:ln w="46850">
            <a:solidFill>
              <a:srgbClr val="0095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85852" y="1285866"/>
            <a:ext cx="172672" cy="317813"/>
          </a:xfrm>
          <a:prstGeom prst="rect">
            <a:avLst/>
          </a:prstGeom>
        </p:spPr>
        <p:txBody>
          <a:bodyPr vert="horz" wrap="square" lIns="0" tIns="9939" rIns="0" bIns="0" rtlCol="0">
            <a:spAutoFit/>
          </a:bodyPr>
          <a:lstStyle/>
          <a:p>
            <a:pPr marL="9939">
              <a:spcBef>
                <a:spcPts val="78"/>
              </a:spcBef>
            </a:pPr>
            <a:r>
              <a:rPr sz="2000" b="1" spc="16" dirty="0">
                <a:solidFill>
                  <a:srgbClr val="0092D6"/>
                </a:solidFill>
                <a:latin typeface="Roboto Cn"/>
                <a:cs typeface="Roboto Cn"/>
              </a:rPr>
              <a:t>1</a:t>
            </a:r>
            <a:endParaRPr sz="2000">
              <a:latin typeface="Roboto Cn"/>
              <a:cs typeface="Roboto C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09155" y="2198606"/>
            <a:ext cx="532676" cy="423659"/>
          </a:xfrm>
          <a:custGeom>
            <a:avLst/>
            <a:gdLst/>
            <a:ahLst/>
            <a:cxnLst/>
            <a:rect l="l" t="t" r="r" b="b"/>
            <a:pathLst>
              <a:path w="622935" h="622935">
                <a:moveTo>
                  <a:pt x="0" y="211378"/>
                </a:moveTo>
                <a:lnTo>
                  <a:pt x="0" y="0"/>
                </a:lnTo>
                <a:lnTo>
                  <a:pt x="622604" y="0"/>
                </a:lnTo>
                <a:lnTo>
                  <a:pt x="622604" y="622592"/>
                </a:lnTo>
                <a:lnTo>
                  <a:pt x="399923" y="622592"/>
                </a:lnTo>
              </a:path>
            </a:pathLst>
          </a:custGeom>
          <a:ln w="46850">
            <a:solidFill>
              <a:srgbClr val="0095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85852" y="2265211"/>
            <a:ext cx="172672" cy="317813"/>
          </a:xfrm>
          <a:prstGeom prst="rect">
            <a:avLst/>
          </a:prstGeom>
        </p:spPr>
        <p:txBody>
          <a:bodyPr vert="horz" wrap="square" lIns="0" tIns="9939" rIns="0" bIns="0" rtlCol="0">
            <a:spAutoFit/>
          </a:bodyPr>
          <a:lstStyle/>
          <a:p>
            <a:pPr marL="9939">
              <a:spcBef>
                <a:spcPts val="78"/>
              </a:spcBef>
            </a:pPr>
            <a:r>
              <a:rPr sz="2000" b="1" spc="16" dirty="0">
                <a:solidFill>
                  <a:srgbClr val="0092D6"/>
                </a:solidFill>
                <a:latin typeface="Roboto Cn"/>
                <a:cs typeface="Roboto Cn"/>
              </a:rPr>
              <a:t>2</a:t>
            </a:r>
            <a:endParaRPr sz="2000">
              <a:latin typeface="Roboto Cn"/>
              <a:cs typeface="Roboto C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09155" y="3177951"/>
            <a:ext cx="532676" cy="423659"/>
          </a:xfrm>
          <a:custGeom>
            <a:avLst/>
            <a:gdLst/>
            <a:ahLst/>
            <a:cxnLst/>
            <a:rect l="l" t="t" r="r" b="b"/>
            <a:pathLst>
              <a:path w="622935" h="622935">
                <a:moveTo>
                  <a:pt x="0" y="211378"/>
                </a:moveTo>
                <a:lnTo>
                  <a:pt x="0" y="0"/>
                </a:lnTo>
                <a:lnTo>
                  <a:pt x="622604" y="0"/>
                </a:lnTo>
                <a:lnTo>
                  <a:pt x="622604" y="622592"/>
                </a:lnTo>
                <a:lnTo>
                  <a:pt x="399923" y="622592"/>
                </a:lnTo>
              </a:path>
            </a:pathLst>
          </a:custGeom>
          <a:ln w="46850">
            <a:solidFill>
              <a:srgbClr val="0095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285852" y="3244556"/>
            <a:ext cx="172672" cy="317813"/>
          </a:xfrm>
          <a:prstGeom prst="rect">
            <a:avLst/>
          </a:prstGeom>
        </p:spPr>
        <p:txBody>
          <a:bodyPr vert="horz" wrap="square" lIns="0" tIns="9939" rIns="0" bIns="0" rtlCol="0">
            <a:spAutoFit/>
          </a:bodyPr>
          <a:lstStyle/>
          <a:p>
            <a:pPr marL="9939">
              <a:spcBef>
                <a:spcPts val="78"/>
              </a:spcBef>
            </a:pPr>
            <a:r>
              <a:rPr sz="2000" b="1" spc="16" dirty="0">
                <a:solidFill>
                  <a:srgbClr val="0092D6"/>
                </a:solidFill>
                <a:latin typeface="Roboto Cn"/>
                <a:cs typeface="Roboto Cn"/>
              </a:rPr>
              <a:t>3</a:t>
            </a:r>
            <a:endParaRPr sz="2000">
              <a:latin typeface="Roboto Cn"/>
              <a:cs typeface="Roboto Cn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457950" y="4767263"/>
            <a:ext cx="2057400" cy="141009"/>
          </a:xfrm>
          <a:prstGeom prst="rect">
            <a:avLst/>
          </a:prstGeom>
        </p:spPr>
        <p:txBody>
          <a:bodyPr vert="horz" wrap="square" lIns="0" tIns="2485" rIns="0" bIns="0" rtlCol="0">
            <a:spAutoFit/>
          </a:bodyPr>
          <a:lstStyle/>
          <a:p>
            <a:r>
              <a:t>4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931833" y="1207462"/>
            <a:ext cx="532676" cy="395090"/>
          </a:xfrm>
          <a:prstGeom prst="rect">
            <a:avLst/>
          </a:prstGeom>
          <a:ln w="46850">
            <a:solidFill>
              <a:srgbClr val="0095DA"/>
            </a:solidFill>
          </a:ln>
        </p:spPr>
        <p:txBody>
          <a:bodyPr vert="horz" wrap="square" lIns="0" tIns="86469" rIns="0" bIns="0" rtlCol="0">
            <a:spAutoFit/>
          </a:bodyPr>
          <a:lstStyle/>
          <a:p>
            <a:pPr algn="ctr">
              <a:spcBef>
                <a:spcPts val="680"/>
              </a:spcBef>
            </a:pPr>
            <a:r>
              <a:rPr sz="2000" b="1" spc="16" dirty="0">
                <a:solidFill>
                  <a:srgbClr val="0092D6"/>
                </a:solidFill>
                <a:latin typeface="Roboto Cn"/>
                <a:cs typeface="Roboto Cn"/>
              </a:rPr>
              <a:t>4</a:t>
            </a:r>
            <a:endParaRPr sz="2000">
              <a:latin typeface="Roboto Cn"/>
              <a:cs typeface="Roboto C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31833" y="2186807"/>
            <a:ext cx="532676" cy="395090"/>
          </a:xfrm>
          <a:prstGeom prst="rect">
            <a:avLst/>
          </a:prstGeom>
          <a:ln w="46850">
            <a:solidFill>
              <a:srgbClr val="0095DA"/>
            </a:solidFill>
          </a:ln>
        </p:spPr>
        <p:txBody>
          <a:bodyPr vert="horz" wrap="square" lIns="0" tIns="86469" rIns="0" bIns="0" rtlCol="0">
            <a:spAutoFit/>
          </a:bodyPr>
          <a:lstStyle/>
          <a:p>
            <a:pPr algn="ctr">
              <a:spcBef>
                <a:spcPts val="680"/>
              </a:spcBef>
            </a:pPr>
            <a:r>
              <a:rPr sz="2000" b="1" spc="16" dirty="0">
                <a:solidFill>
                  <a:srgbClr val="0092D6"/>
                </a:solidFill>
                <a:latin typeface="Roboto Cn"/>
                <a:cs typeface="Roboto Cn"/>
              </a:rPr>
              <a:t>5</a:t>
            </a:r>
            <a:endParaRPr sz="2000">
              <a:latin typeface="Roboto Cn"/>
              <a:cs typeface="Roboto C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86137" y="1270485"/>
            <a:ext cx="1000353" cy="287035"/>
          </a:xfrm>
          <a:prstGeom prst="rect">
            <a:avLst/>
          </a:prstGeom>
        </p:spPr>
        <p:txBody>
          <a:bodyPr vert="horz" wrap="square" lIns="0" tIns="9939" rIns="0" bIns="0" rtlCol="0">
            <a:spAutoFit/>
          </a:bodyPr>
          <a:lstStyle/>
          <a:p>
            <a:pPr marL="9939">
              <a:spcBef>
                <a:spcPts val="78"/>
              </a:spcBef>
            </a:pPr>
            <a:r>
              <a:rPr b="1" i="1" spc="-63" dirty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Паспо</a:t>
            </a:r>
            <a:r>
              <a:rPr b="1" i="1" spc="-78" dirty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р</a:t>
            </a:r>
            <a:r>
              <a:rPr b="1" i="1" spc="-51" dirty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т</a:t>
            </a:r>
            <a:endParaRPr i="1">
              <a:solidFill>
                <a:srgbClr val="002060"/>
              </a:solidFill>
              <a:latin typeface="Arial Narrow" pitchFamily="34" charset="0"/>
              <a:cs typeface="Microsoft YaHei U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57356" y="2214560"/>
            <a:ext cx="2996606" cy="287035"/>
          </a:xfrm>
          <a:prstGeom prst="rect">
            <a:avLst/>
          </a:prstGeom>
        </p:spPr>
        <p:txBody>
          <a:bodyPr vert="horz" wrap="square" lIns="0" tIns="9939" rIns="0" bIns="0" rtlCol="0">
            <a:spAutoFit/>
          </a:bodyPr>
          <a:lstStyle/>
          <a:p>
            <a:pPr marL="9939">
              <a:spcBef>
                <a:spcPts val="78"/>
              </a:spcBef>
            </a:pPr>
            <a:r>
              <a:rPr b="1" i="1" spc="-67" dirty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Анализ</a:t>
            </a:r>
            <a:r>
              <a:rPr b="1" i="1" spc="-82" dirty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 </a:t>
            </a:r>
            <a:r>
              <a:rPr b="1" i="1" spc="-67" dirty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т</a:t>
            </a:r>
            <a:r>
              <a:rPr b="1" i="1" spc="-63" dirty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еку</a:t>
            </a:r>
            <a:r>
              <a:rPr b="1" i="1" spc="-110" dirty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щ</a:t>
            </a:r>
            <a:r>
              <a:rPr b="1" i="1" spc="-55" dirty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ей</a:t>
            </a:r>
            <a:r>
              <a:rPr b="1" i="1" spc="-82" dirty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 </a:t>
            </a:r>
            <a:r>
              <a:rPr b="1" i="1" spc="-43" dirty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си</a:t>
            </a:r>
            <a:r>
              <a:rPr b="1" i="1" spc="-27" dirty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т</a:t>
            </a:r>
            <a:r>
              <a:rPr b="1" i="1" spc="-70" dirty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уации</a:t>
            </a:r>
            <a:endParaRPr i="1">
              <a:solidFill>
                <a:srgbClr val="002060"/>
              </a:solidFill>
              <a:latin typeface="Arial Narrow" pitchFamily="34" charset="0"/>
              <a:cs typeface="Microsoft YaHei U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86138" y="3229176"/>
            <a:ext cx="2133120" cy="287035"/>
          </a:xfrm>
          <a:prstGeom prst="rect">
            <a:avLst/>
          </a:prstGeom>
        </p:spPr>
        <p:txBody>
          <a:bodyPr vert="horz" wrap="square" lIns="0" tIns="9939" rIns="0" bIns="0" rtlCol="0">
            <a:spAutoFit/>
          </a:bodyPr>
          <a:lstStyle/>
          <a:p>
            <a:pPr marL="9939">
              <a:spcBef>
                <a:spcPts val="78"/>
              </a:spcBef>
            </a:pPr>
            <a:r>
              <a:rPr lang="ru-RU" b="1" i="1" spc="-70" dirty="0" smtClean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В</a:t>
            </a:r>
            <a:r>
              <a:rPr b="1" i="1" spc="-70" smtClean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и</a:t>
            </a:r>
            <a:r>
              <a:rPr b="1" i="1" spc="-78" smtClean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д</a:t>
            </a:r>
            <a:r>
              <a:rPr b="1" i="1" spc="-55" smtClean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ение</a:t>
            </a:r>
            <a:r>
              <a:rPr lang="ru-RU" b="1" i="1" spc="-55" dirty="0" smtClean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 Программы</a:t>
            </a:r>
            <a:endParaRPr i="1">
              <a:solidFill>
                <a:srgbClr val="002060"/>
              </a:solidFill>
              <a:latin typeface="Arial Narrow" pitchFamily="34" charset="0"/>
              <a:cs typeface="Microsoft YaHei U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715008" y="2143122"/>
            <a:ext cx="4073737" cy="287035"/>
          </a:xfrm>
          <a:prstGeom prst="rect">
            <a:avLst/>
          </a:prstGeom>
        </p:spPr>
        <p:txBody>
          <a:bodyPr vert="horz" wrap="square" lIns="0" tIns="9939" rIns="0" bIns="0" rtlCol="0">
            <a:spAutoFit/>
          </a:bodyPr>
          <a:lstStyle/>
          <a:p>
            <a:pPr marL="9939" marR="3976">
              <a:spcBef>
                <a:spcPts val="78"/>
              </a:spcBef>
            </a:pPr>
            <a:r>
              <a:rPr lang="ru-RU" b="1" i="1" spc="-86" dirty="0" smtClean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Стратегический блок Программы</a:t>
            </a:r>
            <a:endParaRPr i="1">
              <a:solidFill>
                <a:srgbClr val="002060"/>
              </a:solidFill>
              <a:latin typeface="Arial Narrow" pitchFamily="34" charset="0"/>
              <a:cs typeface="Microsoft YaHei U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857884" y="3143254"/>
            <a:ext cx="2928958" cy="564034"/>
          </a:xfrm>
          <a:prstGeom prst="rect">
            <a:avLst/>
          </a:prstGeom>
        </p:spPr>
        <p:txBody>
          <a:bodyPr vert="horz" wrap="square" lIns="0" tIns="9939" rIns="0" bIns="0" rtlCol="0">
            <a:spAutoFit/>
          </a:bodyPr>
          <a:lstStyle/>
          <a:p>
            <a:pPr marL="9939">
              <a:spcBef>
                <a:spcPts val="78"/>
              </a:spcBef>
            </a:pPr>
            <a:r>
              <a:rPr lang="ru-RU" b="1" i="1" spc="-74" dirty="0" smtClean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Пути достижения поставленной  цели Программы</a:t>
            </a:r>
            <a:endParaRPr i="1">
              <a:solidFill>
                <a:srgbClr val="002060"/>
              </a:solidFill>
              <a:latin typeface="Arial Narrow" pitchFamily="34" charset="0"/>
              <a:cs typeface="Microsoft YaHei UI"/>
            </a:endParaRPr>
          </a:p>
        </p:txBody>
      </p:sp>
      <p:sp>
        <p:nvSpPr>
          <p:cNvPr id="19" name="object 15"/>
          <p:cNvSpPr txBox="1"/>
          <p:nvPr/>
        </p:nvSpPr>
        <p:spPr>
          <a:xfrm>
            <a:off x="5715008" y="1214428"/>
            <a:ext cx="2198772" cy="287035"/>
          </a:xfrm>
          <a:prstGeom prst="rect">
            <a:avLst/>
          </a:prstGeom>
        </p:spPr>
        <p:txBody>
          <a:bodyPr vert="horz" wrap="square" lIns="0" tIns="9939" rIns="0" bIns="0" rtlCol="0">
            <a:spAutoFit/>
          </a:bodyPr>
          <a:lstStyle/>
          <a:p>
            <a:pPr marL="9939">
              <a:spcBef>
                <a:spcPts val="78"/>
              </a:spcBef>
            </a:pPr>
            <a:r>
              <a:rPr lang="ru-RU" b="1" i="1" spc="-74" dirty="0" smtClean="0">
                <a:solidFill>
                  <a:srgbClr val="002060"/>
                </a:solidFill>
                <a:latin typeface="Arial Narrow" pitchFamily="34" charset="0"/>
                <a:cs typeface="Microsoft YaHei UI"/>
              </a:rPr>
              <a:t>Миссия  Программы</a:t>
            </a:r>
            <a:endParaRPr i="1">
              <a:solidFill>
                <a:srgbClr val="002060"/>
              </a:solidFill>
              <a:latin typeface="Arial Narrow" pitchFamily="34" charset="0"/>
              <a:cs typeface="Microsoft YaHei UI"/>
            </a:endParaRPr>
          </a:p>
        </p:txBody>
      </p:sp>
      <p:sp>
        <p:nvSpPr>
          <p:cNvPr id="20" name="object 9"/>
          <p:cNvSpPr txBox="1"/>
          <p:nvPr/>
        </p:nvSpPr>
        <p:spPr>
          <a:xfrm>
            <a:off x="5000628" y="3214692"/>
            <a:ext cx="532676" cy="395090"/>
          </a:xfrm>
          <a:prstGeom prst="rect">
            <a:avLst/>
          </a:prstGeom>
          <a:ln w="46850">
            <a:solidFill>
              <a:srgbClr val="0095DA"/>
            </a:solidFill>
          </a:ln>
        </p:spPr>
        <p:txBody>
          <a:bodyPr vert="horz" wrap="square" lIns="0" tIns="86469" rIns="0" bIns="0" rtlCol="0">
            <a:spAutoFit/>
          </a:bodyPr>
          <a:lstStyle/>
          <a:p>
            <a:pPr algn="ctr">
              <a:spcBef>
                <a:spcPts val="680"/>
              </a:spcBef>
            </a:pPr>
            <a:r>
              <a:rPr lang="ru-RU" sz="2000" b="1" spc="16" dirty="0" smtClean="0">
                <a:solidFill>
                  <a:srgbClr val="0092D6"/>
                </a:solidFill>
                <a:latin typeface="Roboto Cn"/>
                <a:cs typeface="Roboto Cn"/>
              </a:rPr>
              <a:t>6</a:t>
            </a:r>
            <a:endParaRPr sz="2000">
              <a:latin typeface="Roboto Cn"/>
              <a:cs typeface="Roboto Cn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071934" y="400051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i="1" dirty="0" smtClean="0">
                <a:latin typeface="Arial Narrow" pitchFamily="34" charset="0"/>
              </a:rPr>
              <a:t>Приказ Министра просвещения Республики Казахстан от 28 августа 2023 года № 273.</a:t>
            </a:r>
            <a:endParaRPr lang="ru-RU" sz="1600" i="1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4"/>
          <p:cNvSpPr txBox="1">
            <a:spLocks/>
          </p:cNvSpPr>
          <p:nvPr/>
        </p:nvSpPr>
        <p:spPr>
          <a:xfrm>
            <a:off x="642910" y="285734"/>
            <a:ext cx="7858180" cy="133177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all" normalizeH="0" baseline="0" noProof="0" dirty="0" smtClean="0">
                <a:ln w="0"/>
                <a:solidFill>
                  <a:srgbClr val="7030A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Программа развития </a:t>
            </a:r>
          </a:p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КГУ «</a:t>
            </a:r>
            <a:r>
              <a:rPr kumimoji="0" lang="ru-RU" sz="2000" b="1" i="0" u="none" strike="noStrike" kern="1200" cap="all" normalizeH="0" baseline="0" noProof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Асенкритовская</a:t>
            </a:r>
            <a:r>
              <a:rPr kumimoji="0" lang="ru-RU" sz="2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 общеобразовательная школа отдела образования района </a:t>
            </a:r>
            <a:r>
              <a:rPr kumimoji="0" lang="ru-RU" sz="2000" b="1" i="0" u="none" strike="noStrike" kern="1200" cap="all" normalizeH="0" baseline="0" noProof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Беимбета</a:t>
            </a:r>
            <a:r>
              <a:rPr kumimoji="0" lang="ru-RU" sz="2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 </a:t>
            </a:r>
            <a:r>
              <a:rPr kumimoji="0" lang="ru-RU" sz="2000" b="1" i="0" u="none" strike="noStrike" kern="1200" cap="all" normalizeH="0" baseline="0" noProof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Майлина</a:t>
            </a:r>
            <a:r>
              <a:rPr kumimoji="0" lang="ru-RU" sz="2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»</a:t>
            </a:r>
          </a:p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/>
                <a:ea typeface="+mj-ea"/>
                <a:cs typeface="Times New Roman"/>
              </a:rPr>
              <a:t>«От эффективности - к успеху»</a:t>
            </a:r>
            <a:endParaRPr kumimoji="0" lang="ru-RU" sz="2400" b="1" i="0" u="none" strike="noStrike" kern="1200" cap="all" normalizeH="0" baseline="0" noProof="0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Times New Roman"/>
              <a:ea typeface="+mj-ea"/>
              <a:cs typeface="Times New Roman"/>
            </a:endParaRPr>
          </a:p>
        </p:txBody>
      </p:sp>
      <p:sp>
        <p:nvSpPr>
          <p:cNvPr id="37" name="Freeform 4"/>
          <p:cNvSpPr>
            <a:spLocks noEditPoints="1"/>
          </p:cNvSpPr>
          <p:nvPr/>
        </p:nvSpPr>
        <p:spPr bwMode="gray">
          <a:xfrm rot="20241944">
            <a:off x="2255293" y="2664508"/>
            <a:ext cx="4568549" cy="1868567"/>
          </a:xfrm>
          <a:custGeom>
            <a:avLst/>
            <a:gdLst>
              <a:gd name="T0" fmla="*/ 1311 w 4040"/>
              <a:gd name="T1" fmla="*/ 4 h 1888"/>
              <a:gd name="T2" fmla="*/ 957 w 4040"/>
              <a:gd name="T3" fmla="*/ 26 h 1888"/>
              <a:gd name="T4" fmla="*/ 642 w 4040"/>
              <a:gd name="T5" fmla="*/ 63 h 1888"/>
              <a:gd name="T6" fmla="*/ 376 w 4040"/>
              <a:gd name="T7" fmla="*/ 115 h 1888"/>
              <a:gd name="T8" fmla="*/ 175 w 4040"/>
              <a:gd name="T9" fmla="*/ 176 h 1888"/>
              <a:gd name="T10" fmla="*/ 45 w 4040"/>
              <a:gd name="T11" fmla="*/ 248 h 1888"/>
              <a:gd name="T12" fmla="*/ 0 w 4040"/>
              <a:gd name="T13" fmla="*/ 327 h 1888"/>
              <a:gd name="T14" fmla="*/ 45 w 4040"/>
              <a:gd name="T15" fmla="*/ 405 h 1888"/>
              <a:gd name="T16" fmla="*/ 175 w 4040"/>
              <a:gd name="T17" fmla="*/ 477 h 1888"/>
              <a:gd name="T18" fmla="*/ 376 w 4040"/>
              <a:gd name="T19" fmla="*/ 539 h 1888"/>
              <a:gd name="T20" fmla="*/ 642 w 4040"/>
              <a:gd name="T21" fmla="*/ 590 h 1888"/>
              <a:gd name="T22" fmla="*/ 957 w 4040"/>
              <a:gd name="T23" fmla="*/ 628 h 1888"/>
              <a:gd name="T24" fmla="*/ 1311 w 4040"/>
              <a:gd name="T25" fmla="*/ 649 h 1888"/>
              <a:gd name="T26" fmla="*/ 1694 w 4040"/>
              <a:gd name="T27" fmla="*/ 652 h 1888"/>
              <a:gd name="T28" fmla="*/ 2060 w 4040"/>
              <a:gd name="T29" fmla="*/ 637 h 1888"/>
              <a:gd name="T30" fmla="*/ 2389 w 4040"/>
              <a:gd name="T31" fmla="*/ 604 h 1888"/>
              <a:gd name="T32" fmla="*/ 2671 w 4040"/>
              <a:gd name="T33" fmla="*/ 558 h 1888"/>
              <a:gd name="T34" fmla="*/ 2895 w 4040"/>
              <a:gd name="T35" fmla="*/ 499 h 1888"/>
              <a:gd name="T36" fmla="*/ 3051 w 4040"/>
              <a:gd name="T37" fmla="*/ 430 h 1888"/>
              <a:gd name="T38" fmla="*/ 3125 w 4040"/>
              <a:gd name="T39" fmla="*/ 354 h 1888"/>
              <a:gd name="T40" fmla="*/ 3110 w 4040"/>
              <a:gd name="T41" fmla="*/ 273 h 1888"/>
              <a:gd name="T42" fmla="*/ 3008 w 4040"/>
              <a:gd name="T43" fmla="*/ 200 h 1888"/>
              <a:gd name="T44" fmla="*/ 2827 w 4040"/>
              <a:gd name="T45" fmla="*/ 133 h 1888"/>
              <a:gd name="T46" fmla="*/ 2583 w 4040"/>
              <a:gd name="T47" fmla="*/ 79 h 1888"/>
              <a:gd name="T48" fmla="*/ 2284 w 4040"/>
              <a:gd name="T49" fmla="*/ 37 h 1888"/>
              <a:gd name="T50" fmla="*/ 1941 w 4040"/>
              <a:gd name="T51" fmla="*/ 10 h 1888"/>
              <a:gd name="T52" fmla="*/ 1565 w 4040"/>
              <a:gd name="T53" fmla="*/ 0 h 1888"/>
              <a:gd name="T54" fmla="*/ 1244 w 4040"/>
              <a:gd name="T55" fmla="*/ 601 h 1888"/>
              <a:gd name="T56" fmla="*/ 902 w 4040"/>
              <a:gd name="T57" fmla="*/ 581 h 1888"/>
              <a:gd name="T58" fmla="*/ 601 w 4040"/>
              <a:gd name="T59" fmla="*/ 546 h 1888"/>
              <a:gd name="T60" fmla="*/ 353 w 4040"/>
              <a:gd name="T61" fmla="*/ 497 h 1888"/>
              <a:gd name="T62" fmla="*/ 173 w 4040"/>
              <a:gd name="T63" fmla="*/ 438 h 1888"/>
              <a:gd name="T64" fmla="*/ 68 w 4040"/>
              <a:gd name="T65" fmla="*/ 372 h 1888"/>
              <a:gd name="T66" fmla="*/ 53 w 4040"/>
              <a:gd name="T67" fmla="*/ 299 h 1888"/>
              <a:gd name="T68" fmla="*/ 129 w 4040"/>
              <a:gd name="T69" fmla="*/ 230 h 1888"/>
              <a:gd name="T70" fmla="*/ 286 w 4040"/>
              <a:gd name="T71" fmla="*/ 168 h 1888"/>
              <a:gd name="T72" fmla="*/ 513 w 4040"/>
              <a:gd name="T73" fmla="*/ 116 h 1888"/>
              <a:gd name="T74" fmla="*/ 796 w 4040"/>
              <a:gd name="T75" fmla="*/ 77 h 1888"/>
              <a:gd name="T76" fmla="*/ 1127 w 4040"/>
              <a:gd name="T77" fmla="*/ 51 h 1888"/>
              <a:gd name="T78" fmla="*/ 1489 w 4040"/>
              <a:gd name="T79" fmla="*/ 41 h 1888"/>
              <a:gd name="T80" fmla="*/ 1854 w 4040"/>
              <a:gd name="T81" fmla="*/ 51 h 1888"/>
              <a:gd name="T82" fmla="*/ 2184 w 4040"/>
              <a:gd name="T83" fmla="*/ 77 h 1888"/>
              <a:gd name="T84" fmla="*/ 2467 w 4040"/>
              <a:gd name="T85" fmla="*/ 116 h 1888"/>
              <a:gd name="T86" fmla="*/ 2694 w 4040"/>
              <a:gd name="T87" fmla="*/ 168 h 1888"/>
              <a:gd name="T88" fmla="*/ 2852 w 4040"/>
              <a:gd name="T89" fmla="*/ 230 h 1888"/>
              <a:gd name="T90" fmla="*/ 2927 w 4040"/>
              <a:gd name="T91" fmla="*/ 299 h 1888"/>
              <a:gd name="T92" fmla="*/ 2912 w 4040"/>
              <a:gd name="T93" fmla="*/ 372 h 1888"/>
              <a:gd name="T94" fmla="*/ 2806 w 4040"/>
              <a:gd name="T95" fmla="*/ 438 h 1888"/>
              <a:gd name="T96" fmla="*/ 2625 w 4040"/>
              <a:gd name="T97" fmla="*/ 497 h 1888"/>
              <a:gd name="T98" fmla="*/ 2378 w 4040"/>
              <a:gd name="T99" fmla="*/ 546 h 1888"/>
              <a:gd name="T100" fmla="*/ 2078 w 4040"/>
              <a:gd name="T101" fmla="*/ 581 h 1888"/>
              <a:gd name="T102" fmla="*/ 1735 w 4040"/>
              <a:gd name="T103" fmla="*/ 601 h 188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040"/>
              <a:gd name="T157" fmla="*/ 0 h 1888"/>
              <a:gd name="T158" fmla="*/ 4040 w 4040"/>
              <a:gd name="T159" fmla="*/ 1888 h 188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040" h="1888">
                <a:moveTo>
                  <a:pt x="2020" y="0"/>
                </a:moveTo>
                <a:lnTo>
                  <a:pt x="1854" y="4"/>
                </a:lnTo>
                <a:lnTo>
                  <a:pt x="1692" y="12"/>
                </a:lnTo>
                <a:lnTo>
                  <a:pt x="1534" y="28"/>
                </a:lnTo>
                <a:lnTo>
                  <a:pt x="1382" y="48"/>
                </a:lnTo>
                <a:lnTo>
                  <a:pt x="1234" y="74"/>
                </a:lnTo>
                <a:lnTo>
                  <a:pt x="1092" y="106"/>
                </a:lnTo>
                <a:lnTo>
                  <a:pt x="956" y="142"/>
                </a:lnTo>
                <a:lnTo>
                  <a:pt x="828" y="182"/>
                </a:lnTo>
                <a:lnTo>
                  <a:pt x="706" y="228"/>
                </a:lnTo>
                <a:lnTo>
                  <a:pt x="592" y="276"/>
                </a:lnTo>
                <a:lnTo>
                  <a:pt x="486" y="330"/>
                </a:lnTo>
                <a:lnTo>
                  <a:pt x="390" y="386"/>
                </a:lnTo>
                <a:lnTo>
                  <a:pt x="302" y="446"/>
                </a:lnTo>
                <a:lnTo>
                  <a:pt x="226" y="510"/>
                </a:lnTo>
                <a:lnTo>
                  <a:pt x="158" y="576"/>
                </a:lnTo>
                <a:lnTo>
                  <a:pt x="102" y="646"/>
                </a:lnTo>
                <a:lnTo>
                  <a:pt x="58" y="718"/>
                </a:lnTo>
                <a:lnTo>
                  <a:pt x="26" y="790"/>
                </a:lnTo>
                <a:lnTo>
                  <a:pt x="6" y="866"/>
                </a:lnTo>
                <a:lnTo>
                  <a:pt x="0" y="944"/>
                </a:lnTo>
                <a:lnTo>
                  <a:pt x="6" y="1022"/>
                </a:lnTo>
                <a:lnTo>
                  <a:pt x="26" y="1098"/>
                </a:lnTo>
                <a:lnTo>
                  <a:pt x="58" y="1170"/>
                </a:lnTo>
                <a:lnTo>
                  <a:pt x="102" y="1242"/>
                </a:lnTo>
                <a:lnTo>
                  <a:pt x="158" y="1312"/>
                </a:lnTo>
                <a:lnTo>
                  <a:pt x="226" y="1378"/>
                </a:lnTo>
                <a:lnTo>
                  <a:pt x="302" y="1442"/>
                </a:lnTo>
                <a:lnTo>
                  <a:pt x="390" y="1502"/>
                </a:lnTo>
                <a:lnTo>
                  <a:pt x="486" y="1558"/>
                </a:lnTo>
                <a:lnTo>
                  <a:pt x="592" y="1612"/>
                </a:lnTo>
                <a:lnTo>
                  <a:pt x="706" y="1660"/>
                </a:lnTo>
                <a:lnTo>
                  <a:pt x="828" y="1706"/>
                </a:lnTo>
                <a:lnTo>
                  <a:pt x="956" y="1746"/>
                </a:lnTo>
                <a:lnTo>
                  <a:pt x="1092" y="1782"/>
                </a:lnTo>
                <a:lnTo>
                  <a:pt x="1234" y="1814"/>
                </a:lnTo>
                <a:lnTo>
                  <a:pt x="1382" y="1840"/>
                </a:lnTo>
                <a:lnTo>
                  <a:pt x="1534" y="1860"/>
                </a:lnTo>
                <a:lnTo>
                  <a:pt x="1692" y="1876"/>
                </a:lnTo>
                <a:lnTo>
                  <a:pt x="1854" y="1884"/>
                </a:lnTo>
                <a:lnTo>
                  <a:pt x="2020" y="1888"/>
                </a:lnTo>
                <a:lnTo>
                  <a:pt x="2186" y="1884"/>
                </a:lnTo>
                <a:lnTo>
                  <a:pt x="2348" y="1876"/>
                </a:lnTo>
                <a:lnTo>
                  <a:pt x="2506" y="1860"/>
                </a:lnTo>
                <a:lnTo>
                  <a:pt x="2658" y="1840"/>
                </a:lnTo>
                <a:lnTo>
                  <a:pt x="2806" y="1814"/>
                </a:lnTo>
                <a:lnTo>
                  <a:pt x="2948" y="1782"/>
                </a:lnTo>
                <a:lnTo>
                  <a:pt x="3084" y="1746"/>
                </a:lnTo>
                <a:lnTo>
                  <a:pt x="3212" y="1706"/>
                </a:lnTo>
                <a:lnTo>
                  <a:pt x="3334" y="1660"/>
                </a:lnTo>
                <a:lnTo>
                  <a:pt x="3448" y="1612"/>
                </a:lnTo>
                <a:lnTo>
                  <a:pt x="3554" y="1558"/>
                </a:lnTo>
                <a:lnTo>
                  <a:pt x="3650" y="1502"/>
                </a:lnTo>
                <a:lnTo>
                  <a:pt x="3738" y="1442"/>
                </a:lnTo>
                <a:lnTo>
                  <a:pt x="3814" y="1378"/>
                </a:lnTo>
                <a:lnTo>
                  <a:pt x="3882" y="1312"/>
                </a:lnTo>
                <a:lnTo>
                  <a:pt x="3938" y="1242"/>
                </a:lnTo>
                <a:lnTo>
                  <a:pt x="3982" y="1170"/>
                </a:lnTo>
                <a:lnTo>
                  <a:pt x="4014" y="1098"/>
                </a:lnTo>
                <a:lnTo>
                  <a:pt x="4034" y="1022"/>
                </a:lnTo>
                <a:lnTo>
                  <a:pt x="4040" y="944"/>
                </a:lnTo>
                <a:lnTo>
                  <a:pt x="4034" y="866"/>
                </a:lnTo>
                <a:lnTo>
                  <a:pt x="4014" y="790"/>
                </a:lnTo>
                <a:lnTo>
                  <a:pt x="3982" y="718"/>
                </a:lnTo>
                <a:lnTo>
                  <a:pt x="3938" y="646"/>
                </a:lnTo>
                <a:lnTo>
                  <a:pt x="3882" y="576"/>
                </a:lnTo>
                <a:lnTo>
                  <a:pt x="3814" y="510"/>
                </a:lnTo>
                <a:lnTo>
                  <a:pt x="3738" y="446"/>
                </a:lnTo>
                <a:lnTo>
                  <a:pt x="3650" y="386"/>
                </a:lnTo>
                <a:lnTo>
                  <a:pt x="3554" y="330"/>
                </a:lnTo>
                <a:lnTo>
                  <a:pt x="3448" y="276"/>
                </a:lnTo>
                <a:lnTo>
                  <a:pt x="3334" y="228"/>
                </a:lnTo>
                <a:lnTo>
                  <a:pt x="3212" y="182"/>
                </a:lnTo>
                <a:lnTo>
                  <a:pt x="3084" y="142"/>
                </a:lnTo>
                <a:lnTo>
                  <a:pt x="2948" y="106"/>
                </a:lnTo>
                <a:lnTo>
                  <a:pt x="2806" y="74"/>
                </a:lnTo>
                <a:lnTo>
                  <a:pt x="2658" y="48"/>
                </a:lnTo>
                <a:lnTo>
                  <a:pt x="2506" y="28"/>
                </a:lnTo>
                <a:lnTo>
                  <a:pt x="2348" y="12"/>
                </a:lnTo>
                <a:lnTo>
                  <a:pt x="2186" y="4"/>
                </a:lnTo>
                <a:lnTo>
                  <a:pt x="2020" y="0"/>
                </a:lnTo>
                <a:close/>
                <a:moveTo>
                  <a:pt x="1922" y="1748"/>
                </a:moveTo>
                <a:lnTo>
                  <a:pt x="1762" y="1746"/>
                </a:lnTo>
                <a:lnTo>
                  <a:pt x="1606" y="1736"/>
                </a:lnTo>
                <a:lnTo>
                  <a:pt x="1454" y="1722"/>
                </a:lnTo>
                <a:lnTo>
                  <a:pt x="1306" y="1702"/>
                </a:lnTo>
                <a:lnTo>
                  <a:pt x="1164" y="1678"/>
                </a:lnTo>
                <a:lnTo>
                  <a:pt x="1028" y="1648"/>
                </a:lnTo>
                <a:lnTo>
                  <a:pt x="898" y="1614"/>
                </a:lnTo>
                <a:lnTo>
                  <a:pt x="776" y="1576"/>
                </a:lnTo>
                <a:lnTo>
                  <a:pt x="662" y="1532"/>
                </a:lnTo>
                <a:lnTo>
                  <a:pt x="554" y="1486"/>
                </a:lnTo>
                <a:lnTo>
                  <a:pt x="458" y="1436"/>
                </a:lnTo>
                <a:lnTo>
                  <a:pt x="370" y="1382"/>
                </a:lnTo>
                <a:lnTo>
                  <a:pt x="292" y="1326"/>
                </a:lnTo>
                <a:lnTo>
                  <a:pt x="224" y="1266"/>
                </a:lnTo>
                <a:lnTo>
                  <a:pt x="166" y="1204"/>
                </a:lnTo>
                <a:lnTo>
                  <a:pt x="122" y="1140"/>
                </a:lnTo>
                <a:lnTo>
                  <a:pt x="88" y="1074"/>
                </a:lnTo>
                <a:lnTo>
                  <a:pt x="68" y="1004"/>
                </a:lnTo>
                <a:lnTo>
                  <a:pt x="62" y="934"/>
                </a:lnTo>
                <a:lnTo>
                  <a:pt x="68" y="864"/>
                </a:lnTo>
                <a:lnTo>
                  <a:pt x="88" y="796"/>
                </a:lnTo>
                <a:lnTo>
                  <a:pt x="122" y="730"/>
                </a:lnTo>
                <a:lnTo>
                  <a:pt x="166" y="664"/>
                </a:lnTo>
                <a:lnTo>
                  <a:pt x="224" y="602"/>
                </a:lnTo>
                <a:lnTo>
                  <a:pt x="292" y="544"/>
                </a:lnTo>
                <a:lnTo>
                  <a:pt x="370" y="486"/>
                </a:lnTo>
                <a:lnTo>
                  <a:pt x="458" y="434"/>
                </a:lnTo>
                <a:lnTo>
                  <a:pt x="554" y="382"/>
                </a:lnTo>
                <a:lnTo>
                  <a:pt x="662" y="336"/>
                </a:lnTo>
                <a:lnTo>
                  <a:pt x="776" y="294"/>
                </a:lnTo>
                <a:lnTo>
                  <a:pt x="898" y="256"/>
                </a:lnTo>
                <a:lnTo>
                  <a:pt x="1028" y="222"/>
                </a:lnTo>
                <a:lnTo>
                  <a:pt x="1164" y="192"/>
                </a:lnTo>
                <a:lnTo>
                  <a:pt x="1306" y="166"/>
                </a:lnTo>
                <a:lnTo>
                  <a:pt x="1454" y="148"/>
                </a:lnTo>
                <a:lnTo>
                  <a:pt x="1606" y="132"/>
                </a:lnTo>
                <a:lnTo>
                  <a:pt x="1762" y="124"/>
                </a:lnTo>
                <a:lnTo>
                  <a:pt x="1922" y="120"/>
                </a:lnTo>
                <a:lnTo>
                  <a:pt x="2084" y="124"/>
                </a:lnTo>
                <a:lnTo>
                  <a:pt x="2240" y="132"/>
                </a:lnTo>
                <a:lnTo>
                  <a:pt x="2392" y="148"/>
                </a:lnTo>
                <a:lnTo>
                  <a:pt x="2540" y="166"/>
                </a:lnTo>
                <a:lnTo>
                  <a:pt x="2682" y="192"/>
                </a:lnTo>
                <a:lnTo>
                  <a:pt x="2818" y="222"/>
                </a:lnTo>
                <a:lnTo>
                  <a:pt x="2948" y="256"/>
                </a:lnTo>
                <a:lnTo>
                  <a:pt x="3070" y="294"/>
                </a:lnTo>
                <a:lnTo>
                  <a:pt x="3184" y="336"/>
                </a:lnTo>
                <a:lnTo>
                  <a:pt x="3292" y="382"/>
                </a:lnTo>
                <a:lnTo>
                  <a:pt x="3388" y="434"/>
                </a:lnTo>
                <a:lnTo>
                  <a:pt x="3476" y="486"/>
                </a:lnTo>
                <a:lnTo>
                  <a:pt x="3554" y="544"/>
                </a:lnTo>
                <a:lnTo>
                  <a:pt x="3622" y="602"/>
                </a:lnTo>
                <a:lnTo>
                  <a:pt x="3680" y="664"/>
                </a:lnTo>
                <a:lnTo>
                  <a:pt x="3724" y="730"/>
                </a:lnTo>
                <a:lnTo>
                  <a:pt x="3758" y="796"/>
                </a:lnTo>
                <a:lnTo>
                  <a:pt x="3778" y="864"/>
                </a:lnTo>
                <a:lnTo>
                  <a:pt x="3784" y="934"/>
                </a:lnTo>
                <a:lnTo>
                  <a:pt x="3778" y="1004"/>
                </a:lnTo>
                <a:lnTo>
                  <a:pt x="3758" y="1074"/>
                </a:lnTo>
                <a:lnTo>
                  <a:pt x="3724" y="1140"/>
                </a:lnTo>
                <a:lnTo>
                  <a:pt x="3680" y="1204"/>
                </a:lnTo>
                <a:lnTo>
                  <a:pt x="3622" y="1266"/>
                </a:lnTo>
                <a:lnTo>
                  <a:pt x="3554" y="1326"/>
                </a:lnTo>
                <a:lnTo>
                  <a:pt x="3476" y="1382"/>
                </a:lnTo>
                <a:lnTo>
                  <a:pt x="3388" y="1436"/>
                </a:lnTo>
                <a:lnTo>
                  <a:pt x="3292" y="1486"/>
                </a:lnTo>
                <a:lnTo>
                  <a:pt x="3184" y="1532"/>
                </a:lnTo>
                <a:lnTo>
                  <a:pt x="3070" y="1576"/>
                </a:lnTo>
                <a:lnTo>
                  <a:pt x="2948" y="1614"/>
                </a:lnTo>
                <a:lnTo>
                  <a:pt x="2818" y="1648"/>
                </a:lnTo>
                <a:lnTo>
                  <a:pt x="2682" y="1678"/>
                </a:lnTo>
                <a:lnTo>
                  <a:pt x="2540" y="1702"/>
                </a:lnTo>
                <a:lnTo>
                  <a:pt x="2392" y="1722"/>
                </a:lnTo>
                <a:lnTo>
                  <a:pt x="2240" y="1736"/>
                </a:lnTo>
                <a:lnTo>
                  <a:pt x="2084" y="1746"/>
                </a:lnTo>
                <a:lnTo>
                  <a:pt x="1922" y="174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" name="Oval 6"/>
          <p:cNvSpPr>
            <a:spLocks noChangeArrowheads="1"/>
          </p:cNvSpPr>
          <p:nvPr/>
        </p:nvSpPr>
        <p:spPr bwMode="gray">
          <a:xfrm>
            <a:off x="2930765" y="2285998"/>
            <a:ext cx="1552997" cy="881064"/>
          </a:xfrm>
          <a:prstGeom prst="ellipse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18900000" scaled="1"/>
            <a:tileRect/>
          </a:gradFill>
          <a:ln w="9525">
            <a:solidFill>
              <a:srgbClr val="FFC000"/>
            </a:solidFill>
            <a:round/>
            <a:headEnd/>
            <a:tailEnd/>
          </a:ln>
          <a:effectLst>
            <a:prstShdw prst="shdw12" dist="76200" dir="10800000">
              <a:srgbClr val="001D3A">
                <a:alpha val="50000"/>
              </a:srgbClr>
            </a:prst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black"/>
              </a:solidFill>
              <a:latin typeface="+mn-lt"/>
            </a:endParaRPr>
          </a:p>
        </p:txBody>
      </p:sp>
      <p:sp>
        <p:nvSpPr>
          <p:cNvPr id="41" name="Oval 7"/>
          <p:cNvSpPr>
            <a:spLocks noChangeArrowheads="1"/>
          </p:cNvSpPr>
          <p:nvPr/>
        </p:nvSpPr>
        <p:spPr bwMode="gray">
          <a:xfrm>
            <a:off x="4216649" y="3654090"/>
            <a:ext cx="1523246" cy="997347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>
            <a:prstShdw prst="shdw12" dist="76200" dir="10800000">
              <a:srgbClr val="001D3A">
                <a:alpha val="50000"/>
              </a:srgbClr>
            </a:prst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black"/>
              </a:solidFill>
              <a:latin typeface="+mn-lt"/>
            </a:endParaRPr>
          </a:p>
        </p:txBody>
      </p:sp>
      <p:sp>
        <p:nvSpPr>
          <p:cNvPr id="42" name="Oval 9"/>
          <p:cNvSpPr>
            <a:spLocks noChangeArrowheads="1"/>
          </p:cNvSpPr>
          <p:nvPr/>
        </p:nvSpPr>
        <p:spPr bwMode="gray">
          <a:xfrm>
            <a:off x="5931161" y="2143122"/>
            <a:ext cx="1606560" cy="991192"/>
          </a:xfrm>
          <a:prstGeom prst="ellipse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round/>
            <a:headEnd/>
            <a:tailEnd/>
          </a:ln>
          <a:effectLst>
            <a:prstShdw prst="shdw12" dist="76200" dir="10800000">
              <a:srgbClr val="001D3A">
                <a:alpha val="50000"/>
              </a:srgbClr>
            </a:prst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solidFill>
                <a:srgbClr val="7030A0"/>
              </a:solidFill>
              <a:latin typeface="+mn-lt"/>
            </a:endParaRPr>
          </a:p>
        </p:txBody>
      </p:sp>
      <p:sp>
        <p:nvSpPr>
          <p:cNvPr id="43" name="Oval 9"/>
          <p:cNvSpPr>
            <a:spLocks noChangeArrowheads="1"/>
          </p:cNvSpPr>
          <p:nvPr/>
        </p:nvSpPr>
        <p:spPr bwMode="gray">
          <a:xfrm>
            <a:off x="1430567" y="3643320"/>
            <a:ext cx="1522057" cy="99783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  <a:effectLst>
            <a:prstShdw prst="shdw12" dist="76200" dir="10800000">
              <a:srgbClr val="001D3A">
                <a:alpha val="50000"/>
              </a:srgbClr>
            </a:prst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b="1" i="1" dirty="0" smtClean="0">
                <a:solidFill>
                  <a:schemeClr val="bg1"/>
                </a:solidFill>
                <a:latin typeface="Book Antiqua" pitchFamily="18" charset="0"/>
              </a:rPr>
              <a:t>Родительский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b="1" i="1" dirty="0" smtClean="0">
                <a:solidFill>
                  <a:schemeClr val="bg1"/>
                </a:solidFill>
                <a:latin typeface="Book Antiqua" pitchFamily="18" charset="0"/>
              </a:rPr>
              <a:t>потенциал</a:t>
            </a:r>
            <a:endParaRPr lang="ru-RU" sz="1500" b="1" i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44" name="Прямоугольник 3"/>
          <p:cNvSpPr>
            <a:spLocks noChangeArrowheads="1"/>
          </p:cNvSpPr>
          <p:nvPr/>
        </p:nvSpPr>
        <p:spPr bwMode="auto">
          <a:xfrm>
            <a:off x="2883267" y="2064562"/>
            <a:ext cx="1650823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600" b="1" i="1" dirty="0" smtClean="0">
              <a:solidFill>
                <a:schemeClr val="bg1"/>
              </a:solidFill>
              <a:latin typeface="Book Antiqua" pitchFamily="18" charset="0"/>
            </a:endParaRPr>
          </a:p>
          <a:p>
            <a:pPr algn="ctr"/>
            <a:r>
              <a:rPr lang="ru-RU" sz="1500" b="1" i="1" dirty="0" smtClean="0">
                <a:solidFill>
                  <a:schemeClr val="bg1"/>
                </a:solidFill>
                <a:latin typeface="Book Antiqua" pitchFamily="18" charset="0"/>
              </a:rPr>
              <a:t>Ученический потенциал</a:t>
            </a:r>
            <a:endParaRPr lang="ru-RU" sz="1500" b="1" i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788284" y="2396966"/>
            <a:ext cx="18892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 smtClean="0">
                <a:solidFill>
                  <a:schemeClr val="bg1"/>
                </a:solidFill>
                <a:latin typeface="Book Antiqua" pitchFamily="18" charset="0"/>
              </a:rPr>
              <a:t>Педагогический </a:t>
            </a:r>
          </a:p>
          <a:p>
            <a:pPr algn="ctr"/>
            <a:r>
              <a:rPr lang="ru-RU" sz="1400" b="1" i="1" dirty="0" smtClean="0">
                <a:solidFill>
                  <a:schemeClr val="bg1"/>
                </a:solidFill>
                <a:latin typeface="Book Antiqua" pitchFamily="18" charset="0"/>
              </a:rPr>
              <a:t>потенциал</a:t>
            </a:r>
            <a:endParaRPr lang="ru-RU" sz="1400" b="1" i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46" name="Прямоугольник 3"/>
          <p:cNvSpPr>
            <a:spLocks noChangeArrowheads="1"/>
          </p:cNvSpPr>
          <p:nvPr/>
        </p:nvSpPr>
        <p:spPr bwMode="auto">
          <a:xfrm>
            <a:off x="4061233" y="3540596"/>
            <a:ext cx="165082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1600" b="1" i="1" dirty="0" smtClean="0">
              <a:solidFill>
                <a:schemeClr val="bg1"/>
              </a:solidFill>
              <a:latin typeface="Book Antiqua" pitchFamily="18" charset="0"/>
            </a:endParaRPr>
          </a:p>
          <a:p>
            <a:pPr algn="ctr"/>
            <a:r>
              <a:rPr lang="ru-RU" sz="1600" b="1" i="1" dirty="0" smtClean="0">
                <a:solidFill>
                  <a:schemeClr val="bg1"/>
                </a:solidFill>
                <a:latin typeface="Book Antiqua" pitchFamily="18" charset="0"/>
              </a:rPr>
              <a:t>Социальное </a:t>
            </a:r>
          </a:p>
          <a:p>
            <a:pPr algn="ctr"/>
            <a:r>
              <a:rPr lang="ru-RU" sz="1600" b="1" i="1" dirty="0" smtClean="0">
                <a:solidFill>
                  <a:schemeClr val="bg1"/>
                </a:solidFill>
                <a:latin typeface="Book Antiqua" pitchFamily="18" charset="0"/>
              </a:rPr>
              <a:t>партнерство</a:t>
            </a:r>
            <a:endParaRPr lang="ru-RU" sz="1600" b="1" i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 rot="20676693">
            <a:off x="3277285" y="2923163"/>
            <a:ext cx="2760826" cy="83099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Рост эффективности</a:t>
            </a:r>
            <a:endParaRPr lang="en-US" sz="24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="" xmlns:p14="http://schemas.microsoft.com/office/powerpoint/2010/main" val="1414932083"/>
              </p:ext>
            </p:extLst>
          </p:nvPr>
        </p:nvGraphicFramePr>
        <p:xfrm>
          <a:off x="1000100" y="714362"/>
          <a:ext cx="7286676" cy="3492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="" xmlns:p14="http://schemas.microsoft.com/office/powerpoint/2010/main" val="482139109"/>
              </p:ext>
            </p:extLst>
          </p:nvPr>
        </p:nvGraphicFramePr>
        <p:xfrm>
          <a:off x="827584" y="699542"/>
          <a:ext cx="7387184" cy="3366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="" xmlns:p14="http://schemas.microsoft.com/office/powerpoint/2010/main" val="2954554496"/>
              </p:ext>
            </p:extLst>
          </p:nvPr>
        </p:nvGraphicFramePr>
        <p:xfrm>
          <a:off x="1259632" y="339502"/>
          <a:ext cx="745232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429388" y="214296"/>
            <a:ext cx="241176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000" i="1" dirty="0" smtClean="0">
                <a:solidFill>
                  <a:srgbClr val="002060"/>
                </a:solidFill>
              </a:rPr>
              <a:t>5. Создание условий обучения и воспитания детей с особыми образовательными потребностями</a:t>
            </a:r>
          </a:p>
          <a:p>
            <a:r>
              <a:rPr lang="ru-RU" sz="1000" i="1" dirty="0" smtClean="0">
                <a:solidFill>
                  <a:srgbClr val="002060"/>
                </a:solidFill>
              </a:rPr>
              <a:t>6. Усовершенствование системы менеджмента и мониторинга развития профессиональных качеств педагогов на основе </a:t>
            </a:r>
            <a:r>
              <a:rPr lang="ru-RU" sz="1000" i="1" dirty="0" err="1" smtClean="0">
                <a:solidFill>
                  <a:srgbClr val="002060"/>
                </a:solidFill>
              </a:rPr>
              <a:t>показвтелей</a:t>
            </a:r>
            <a:r>
              <a:rPr lang="ru-RU" sz="1000" i="1" dirty="0" smtClean="0">
                <a:solidFill>
                  <a:srgbClr val="002060"/>
                </a:solidFill>
              </a:rPr>
              <a:t> и индикаторов </a:t>
            </a:r>
            <a:r>
              <a:rPr lang="en-US" sz="1000" i="1" dirty="0" smtClean="0">
                <a:solidFill>
                  <a:srgbClr val="002060"/>
                </a:solidFill>
              </a:rPr>
              <a:t>KPI</a:t>
            </a:r>
            <a:r>
              <a:rPr lang="ru-RU" sz="1000" i="1" dirty="0" smtClean="0">
                <a:solidFill>
                  <a:srgbClr val="002060"/>
                </a:solidFill>
              </a:rPr>
              <a:t>.</a:t>
            </a:r>
            <a:endParaRPr lang="ru-RU" sz="1000" i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571486"/>
            <a:ext cx="2937520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000" i="1" dirty="0" smtClean="0">
                <a:solidFill>
                  <a:srgbClr val="002060"/>
                </a:solidFill>
              </a:rPr>
              <a:t>1.Эффективное использование кадровых, материально-технических ресурсов образования для обеспечения высокого его качества, открытости образовательного пространства,  максимального удовлетворения образовательных потребностей обучающихся, запросов семьи и общества через участие общественности в управлении школой и развитие информационной среды школы</a:t>
            </a:r>
          </a:p>
          <a:p>
            <a:r>
              <a:rPr lang="ru-RU" sz="1000" i="1" dirty="0" smtClean="0">
                <a:solidFill>
                  <a:srgbClr val="002060"/>
                </a:solidFill>
              </a:rPr>
              <a:t>2. Организация системы профессионального и личностного роста педагогических работников как необходимое условие достижения успешности всех участников образовательного процесса</a:t>
            </a:r>
            <a:endParaRPr lang="ru-RU" sz="1000" i="1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00826" y="2000246"/>
            <a:ext cx="248551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050" i="1" dirty="0" smtClean="0">
                <a:solidFill>
                  <a:srgbClr val="002060"/>
                </a:solidFill>
              </a:rPr>
              <a:t>7. Создание условий для развития </a:t>
            </a:r>
            <a:r>
              <a:rPr lang="ru-RU" sz="1050" i="1" dirty="0" err="1" smtClean="0">
                <a:solidFill>
                  <a:srgbClr val="002060"/>
                </a:solidFill>
              </a:rPr>
              <a:t>здоровьесберегающей</a:t>
            </a:r>
            <a:r>
              <a:rPr lang="ru-RU" sz="1050" i="1" dirty="0" smtClean="0">
                <a:solidFill>
                  <a:srgbClr val="002060"/>
                </a:solidFill>
              </a:rPr>
              <a:t> образовательной среды, обеспечивающей сохранение здоровья детей, и совершенствования работы системы психологического сопровождения образовательного</a:t>
            </a:r>
          </a:p>
          <a:p>
            <a:r>
              <a:rPr lang="ru-RU" sz="1050" i="1" dirty="0" smtClean="0">
                <a:solidFill>
                  <a:srgbClr val="002060"/>
                </a:solidFill>
              </a:rPr>
              <a:t>процесса </a:t>
            </a:r>
          </a:p>
          <a:p>
            <a:r>
              <a:rPr lang="ru-RU" sz="1050" i="1" dirty="0" smtClean="0">
                <a:solidFill>
                  <a:srgbClr val="002060"/>
                </a:solidFill>
              </a:rPr>
              <a:t>8. Развитие воспитательной системы, позволяющей каждому школьнику раскрыть и максимально реализовать свои индивидуальные творческие</a:t>
            </a:r>
          </a:p>
          <a:p>
            <a:r>
              <a:rPr lang="ru-RU" sz="1050" i="1" dirty="0" smtClean="0">
                <a:solidFill>
                  <a:srgbClr val="002060"/>
                </a:solidFill>
              </a:rPr>
              <a:t>способности, в том числе за счет расширения спектра программ дополнительного образования детей</a:t>
            </a:r>
            <a:endParaRPr lang="ru-RU" sz="1050" i="1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2928940"/>
            <a:ext cx="2946628" cy="209288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000" i="1" dirty="0" smtClean="0">
                <a:solidFill>
                  <a:srgbClr val="002060"/>
                </a:solidFill>
              </a:rPr>
              <a:t>3.  Создание условий для самоопределения, выявления и реализации индивидуальных возможностей каждого ребенка, поиск и поддержка одаренных и талантливых детей. Повышение результативности научно-исследовательской работы.  </a:t>
            </a:r>
          </a:p>
          <a:p>
            <a:r>
              <a:rPr lang="ru-RU" sz="1000" i="1" dirty="0" smtClean="0">
                <a:solidFill>
                  <a:srgbClr val="002060"/>
                </a:solidFill>
              </a:rPr>
              <a:t>4. Формирования поликультурной личности на основе принципов непрерывности, преемственности, вариативности Развитие функциональной грамотности</a:t>
            </a:r>
          </a:p>
          <a:p>
            <a:r>
              <a:rPr lang="ru-RU" sz="1000" i="1" dirty="0" smtClean="0">
                <a:solidFill>
                  <a:srgbClr val="002060"/>
                </a:solidFill>
              </a:rPr>
              <a:t>коммуникативных навыков и способности критически</a:t>
            </a:r>
          </a:p>
          <a:p>
            <a:r>
              <a:rPr lang="ru-RU" sz="1000" i="1" dirty="0" smtClean="0">
                <a:solidFill>
                  <a:srgbClr val="002060"/>
                </a:solidFill>
              </a:rPr>
              <a:t>мыслить через развитие </a:t>
            </a:r>
            <a:r>
              <a:rPr lang="ru-RU" sz="1000" i="1" dirty="0" err="1" smtClean="0">
                <a:solidFill>
                  <a:srgbClr val="002060"/>
                </a:solidFill>
              </a:rPr>
              <a:t>полиязычия</a:t>
            </a:r>
            <a:r>
              <a:rPr lang="ru-RU" sz="1000" i="1" dirty="0" smtClean="0">
                <a:solidFill>
                  <a:srgbClr val="002060"/>
                </a:solidFill>
              </a:rPr>
              <a:t>.</a:t>
            </a:r>
            <a:endParaRPr lang="ru-RU" sz="1000" i="1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00364" y="142858"/>
            <a:ext cx="938077" cy="383118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12700">
              <a:lnSpc>
                <a:spcPct val="115000"/>
              </a:lnSpc>
              <a:spcAft>
                <a:spcPts val="100"/>
              </a:spcAft>
            </a:pPr>
            <a:r>
              <a:rPr lang="ru-RU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Times New Roman" panose="02020603050405020304" pitchFamily="18" charset="0"/>
              </a:rPr>
              <a:t>Задачи: </a:t>
            </a:r>
            <a:endParaRPr lang="ru-RU" sz="1400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341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3108" y="357172"/>
            <a:ext cx="39966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Сроки и этапы реализации Программы</a:t>
            </a:r>
            <a:endParaRPr lang="ru-RU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857488" y="3357568"/>
            <a:ext cx="5786478" cy="129266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Третий этап: 2027-2028 </a:t>
            </a:r>
            <a:r>
              <a:rPr kumimoji="0" lang="ru-RU" sz="13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гг</a:t>
            </a:r>
            <a:endParaRPr kumimoji="0" lang="ru-RU" sz="9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Итоговый мониторинг реализации мероприятий программы,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анализ динамики результатов,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выявление проблем и путей их решения, определение перспектив дальнейшего развития.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Подведение итогов и постановка новых стратегических задач развития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28728" y="2285998"/>
            <a:ext cx="6572264" cy="89255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Второй этап: 2025-2027 </a:t>
            </a:r>
            <a:r>
              <a:rPr kumimoji="0" lang="ru-RU" sz="13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гг</a:t>
            </a:r>
            <a:endParaRPr kumimoji="0" lang="ru-RU" sz="9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Реализация мероприятий, направленных на достижение результатов программы, промежуточный мониторинг реализации мероприятий программы,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коррекция программы.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71472" y="1071552"/>
            <a:ext cx="6572264" cy="89255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Первый этап: 2023-2024 гг.</a:t>
            </a:r>
            <a:endParaRPr kumimoji="0" lang="ru-RU" sz="9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Разработка документов, направленных на методическое, кадровое и информационное развитие школы,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проведение промежуточного мониторинга реализации программы.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43174" y="714362"/>
            <a:ext cx="27542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i="1" dirty="0" smtClean="0">
                <a:solidFill>
                  <a:schemeClr val="accent2">
                    <a:lumMod val="75000"/>
                  </a:schemeClr>
                </a:solidFill>
                <a:ea typeface="Times New Roman" pitchFamily="18" charset="0"/>
                <a:cs typeface="Arial" pitchFamily="34" charset="0"/>
              </a:rPr>
              <a:t>Сентябрь 2023 года – июнь 2028 года</a:t>
            </a:r>
            <a:endParaRPr lang="ru-RU" sz="800" b="1" i="1" dirty="0" smtClean="0">
              <a:solidFill>
                <a:schemeClr val="accent2">
                  <a:lumMod val="75000"/>
                </a:schemeClr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142858"/>
            <a:ext cx="3714776" cy="19236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sz="20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endParaRPr lang="ru-RU" sz="2000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Положительная динамика качества обучения в начальной школе.</a:t>
            </a: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32 % педагогов имеют опыт работы более 20 лет</a:t>
            </a: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Использование информационных ресурсов сайтов            и порталов. Наличие у педагогов интернет публикаций</a:t>
            </a: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Система воспитательной работы, основанная на Целостной программе воспитания</a:t>
            </a: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Дополнительный охват спортивными секциями.</a:t>
            </a: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Организация горячего питания для начальной школы</a:t>
            </a:r>
            <a:endParaRPr lang="ru-RU" sz="1100" i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2285998"/>
            <a:ext cx="4286280" cy="27238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sz="28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Создание </a:t>
            </a:r>
            <a:r>
              <a:rPr lang="ru-RU" sz="1100" i="1" dirty="0" err="1" smtClean="0">
                <a:solidFill>
                  <a:srgbClr val="002060"/>
                </a:solidFill>
                <a:latin typeface="Arial Narrow" pitchFamily="34" charset="0"/>
              </a:rPr>
              <a:t>внутришкольной</a:t>
            </a: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 системы </a:t>
            </a:r>
            <a:r>
              <a:rPr lang="ru-RU" sz="1100" i="1" dirty="0" err="1" smtClean="0">
                <a:solidFill>
                  <a:srgbClr val="002060"/>
                </a:solidFill>
                <a:latin typeface="Arial Narrow" pitchFamily="34" charset="0"/>
              </a:rPr>
              <a:t>полиязычного</a:t>
            </a: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 образования </a:t>
            </a: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развитие механизма взаимодействия с близлежащими учреждениями образования</a:t>
            </a: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Расширение возможностей психолого-педагогического сопровождения одаренных детей, форм индивидуализации профильного обучения (дистанционное обучение, проведение учебных сессий в опорной школе ресурсном центре и др.).</a:t>
            </a: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Обучение педагогов новым образовательным технологиям, их внедрение в практику работы.  </a:t>
            </a: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Внедрение </a:t>
            </a:r>
            <a:r>
              <a:rPr lang="ru-RU" sz="1100" i="1" dirty="0" err="1" smtClean="0">
                <a:solidFill>
                  <a:srgbClr val="002060"/>
                </a:solidFill>
                <a:latin typeface="Arial Narrow" pitchFamily="34" charset="0"/>
              </a:rPr>
              <a:t>внутришкольной</a:t>
            </a: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 системы рейтинговой оценки деятельности педагогов на основе индикаторов </a:t>
            </a:r>
            <a:r>
              <a:rPr lang="en-US" sz="1100" i="1" dirty="0" smtClean="0">
                <a:solidFill>
                  <a:srgbClr val="002060"/>
                </a:solidFill>
                <a:latin typeface="Arial Narrow" pitchFamily="34" charset="0"/>
              </a:rPr>
              <a:t>KPI</a:t>
            </a:r>
            <a:endParaRPr lang="ru-RU" sz="1100" i="1" dirty="0" smtClean="0">
              <a:solidFill>
                <a:srgbClr val="002060"/>
              </a:solidFill>
              <a:latin typeface="Arial Narrow" pitchFamily="34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Привлечение попечительского совета, социальных партнеров к решению вопросов развития школы;</a:t>
            </a: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Привлечение родителей к участию в жизни школы;</a:t>
            </a:r>
            <a:endParaRPr lang="ru-RU" sz="1100" i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43438" y="142858"/>
            <a:ext cx="4357718" cy="26241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sz="20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1100" i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i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k-KZ" sz="1050" i="1" dirty="0" smtClean="0">
                <a:solidFill>
                  <a:srgbClr val="002060"/>
                </a:solidFill>
                <a:latin typeface="Arial Narrow" pitchFamily="34" charset="0"/>
              </a:rPr>
              <a:t>Низкое качество знаний в среднем звене.</a:t>
            </a:r>
            <a:endParaRPr lang="ru-RU" sz="1050" i="1" dirty="0" smtClean="0">
              <a:solidFill>
                <a:srgbClr val="002060"/>
              </a:solidFill>
              <a:latin typeface="Arial Narrow" pitchFamily="34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050" i="1" dirty="0" smtClean="0">
                <a:solidFill>
                  <a:srgbClr val="002060"/>
                </a:solidFill>
                <a:latin typeface="Arial Narrow" pitchFamily="34" charset="0"/>
              </a:rPr>
              <a:t>Недостаточно высокий процент педагогических работников с квалификационным уровнем исследователя, отсутствие педагогов-мастеров</a:t>
            </a:r>
          </a:p>
          <a:p>
            <a:pPr lvl="0">
              <a:buFont typeface="Wingdings" pitchFamily="2" charset="2"/>
              <a:buChar char="ü"/>
            </a:pPr>
            <a:r>
              <a:rPr lang="ru-RU" sz="1050" i="1" dirty="0" smtClean="0">
                <a:solidFill>
                  <a:srgbClr val="002060"/>
                </a:solidFill>
                <a:latin typeface="Arial Narrow" pitchFamily="34" charset="0"/>
              </a:rPr>
              <a:t>Недостаточный уровень организации и результативности работы с одаренными детьми;</a:t>
            </a:r>
          </a:p>
          <a:p>
            <a:pPr lvl="0">
              <a:buFont typeface="Wingdings" pitchFamily="2" charset="2"/>
              <a:buChar char="ü"/>
            </a:pPr>
            <a:r>
              <a:rPr lang="ru-RU" sz="1050" i="1" dirty="0" smtClean="0">
                <a:solidFill>
                  <a:srgbClr val="002060"/>
                </a:solidFill>
                <a:latin typeface="Arial Narrow" pitchFamily="34" charset="0"/>
              </a:rPr>
              <a:t>Недостаточная включенность всех участников образовательного процесса в решение проблем управления образовательным процессом и, как следствие, снижение уровня личной ответственности за реализацию Программы развития.</a:t>
            </a:r>
          </a:p>
          <a:p>
            <a:pPr>
              <a:buFont typeface="Wingdings" pitchFamily="2" charset="2"/>
              <a:buChar char="ü"/>
            </a:pPr>
            <a:r>
              <a:rPr lang="ru-RU" sz="1050" i="1" dirty="0" smtClean="0">
                <a:solidFill>
                  <a:srgbClr val="002060"/>
                </a:solidFill>
                <a:latin typeface="Arial Narrow" pitchFamily="34" charset="0"/>
              </a:rPr>
              <a:t> Низкая вовлеченность родителей к участию в общешкольных делах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050" i="1" dirty="0" smtClean="0">
                <a:solidFill>
                  <a:srgbClr val="002060"/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Отсутствие системной работы по организации проектно-исследовате</a:t>
            </a: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льской деятельности обучающихся. 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Низкий уровень поддержки школьных традиций</a:t>
            </a:r>
            <a:endParaRPr lang="ru-RU" sz="1100" i="1" dirty="0" smtClean="0">
              <a:solidFill>
                <a:srgbClr val="002060"/>
              </a:solidFill>
              <a:latin typeface="Arial Narrow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Отсутствие организованного питания для обучающихся 5-11 классов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857752" y="2786064"/>
            <a:ext cx="4143404" cy="209288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sz="20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100" i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100" i="1" dirty="0" smtClean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Увеличение числа мобильных педагогов</a:t>
            </a: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Недостаточная социальная поддержка для привлечения молодых кадров</a:t>
            </a: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Нерегулярное использование школьных </a:t>
            </a:r>
            <a:r>
              <a:rPr lang="ru-RU" sz="1100" i="1" dirty="0" err="1" smtClean="0">
                <a:solidFill>
                  <a:srgbClr val="002060"/>
                </a:solidFill>
                <a:latin typeface="Arial Narrow" pitchFamily="34" charset="0"/>
              </a:rPr>
              <a:t>интернет-ресурсов</a:t>
            </a: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 родителями и учащимися.</a:t>
            </a: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Не соответствие условий новым требованиям</a:t>
            </a: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Перегруженность одаренных учащихся школы. </a:t>
            </a:r>
          </a:p>
          <a:p>
            <a:pPr lvl="0">
              <a:buFont typeface="Wingdings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 Narrow" pitchFamily="34" charset="0"/>
              </a:rPr>
              <a:t>Занятость родителей на работе. Нежелание некоторых родителей заниматься воспитанием своих детей.</a:t>
            </a:r>
          </a:p>
          <a:p>
            <a:endParaRPr lang="ru-RU" sz="1100" i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7147" t="3331" r="26391" b="12628"/>
          <a:stretch/>
        </p:blipFill>
        <p:spPr>
          <a:xfrm>
            <a:off x="3929058" y="1857370"/>
            <a:ext cx="843576" cy="8578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39295833"/>
              </p:ext>
            </p:extLst>
          </p:nvPr>
        </p:nvGraphicFramePr>
        <p:xfrm>
          <a:off x="714348" y="785800"/>
          <a:ext cx="8001056" cy="3426146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66701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2978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40425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Положительная динамика качества обучения в начальной школе.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но…</a:t>
                      </a:r>
                      <a:endParaRPr lang="ru-RU" sz="2000" b="1" i="1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kk-KZ" sz="1200" b="1" i="1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Низкое качество знаний в среднем звене</a:t>
                      </a:r>
                      <a:endParaRPr lang="ru-RU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32 % педагогов имеют опыт работы более 20 лет</a:t>
                      </a:r>
                    </a:p>
                    <a:p>
                      <a:endParaRPr lang="ru-R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но…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600"/>
                        </a:spcBef>
                        <a:buFont typeface="Wingdings" pitchFamily="2" charset="2"/>
                        <a:buChar char="ü"/>
                      </a:pPr>
                      <a:r>
                        <a:rPr lang="ru-RU" sz="1200" b="1" i="1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Недостаточно высокий процент педагогических работников с квалификационным уровнем исследователя, отсутствие педагогов-мастеров</a:t>
                      </a:r>
                    </a:p>
                    <a:p>
                      <a:pPr lvl="0">
                        <a:spcBef>
                          <a:spcPts val="600"/>
                        </a:spcBef>
                        <a:buFont typeface="Wingdings" pitchFamily="2" charset="2"/>
                        <a:buChar char="ü"/>
                      </a:pPr>
                      <a:r>
                        <a:rPr lang="ru-RU" sz="1200" b="1" i="1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Недостаточный уровень организации и результативности работы с одаренными детьми;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rgbClr val="002060"/>
                          </a:solidFill>
                          <a:latin typeface="Arial Narrow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системной работы по организации проектно-исследовательской деятельности обучающихся.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Система воспитательной работы, основанная на Целостной программе воспитания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но…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Низкий уровень поддержки школьных традиций</a:t>
                      </a:r>
                      <a:endParaRPr lang="ru-RU" sz="1200" b="1" i="1" dirty="0" smtClean="0">
                        <a:solidFill>
                          <a:srgbClr val="002060"/>
                        </a:solidFill>
                        <a:latin typeface="Arial Narrow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Высокие</a:t>
                      </a:r>
                      <a:r>
                        <a:rPr lang="ru-RU" sz="1200" b="1" i="1" baseline="0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 требования родителей предъявляемые к школе</a:t>
                      </a:r>
                      <a:endParaRPr lang="ru-R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но…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Недостаточная готовность к сотрудничеству</a:t>
                      </a:r>
                      <a:r>
                        <a:rPr lang="ru-RU" sz="1200" b="1" i="1" baseline="0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 (н</a:t>
                      </a:r>
                      <a:r>
                        <a:rPr lang="ru-RU" sz="1200" b="1" i="1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изкая вовлеченность родителей к участию в общешкольных делах)</a:t>
                      </a:r>
                      <a:endParaRPr lang="ru-RU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857356" y="142858"/>
            <a:ext cx="5076825" cy="7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642910" y="4220170"/>
            <a:ext cx="82153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Недостаточная включенность всех участников образовательного процесса в решение проблем управления образовательным процессом и, как следствие, снижение уровня личной ответственности за реализацию Программы развития.</a:t>
            </a:r>
          </a:p>
        </p:txBody>
      </p:sp>
      <p:sp>
        <p:nvSpPr>
          <p:cNvPr id="6" name="TextBox 5"/>
          <p:cNvSpPr txBox="1"/>
          <p:nvPr/>
        </p:nvSpPr>
        <p:spPr>
          <a:xfrm rot="20793645">
            <a:off x="3519532" y="167152"/>
            <a:ext cx="14782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противоречия</a:t>
            </a:r>
            <a:endParaRPr lang="ru-RU" sz="16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7147" t="3331" r="41376" b="47680"/>
          <a:stretch/>
        </p:blipFill>
        <p:spPr>
          <a:xfrm>
            <a:off x="142844" y="142858"/>
            <a:ext cx="857256" cy="75009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2885" t="3331" r="26391" b="47680"/>
          <a:stretch/>
        </p:blipFill>
        <p:spPr>
          <a:xfrm>
            <a:off x="8119147" y="214296"/>
            <a:ext cx="796891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4"/>
          <p:cNvSpPr txBox="1">
            <a:spLocks/>
          </p:cNvSpPr>
          <p:nvPr/>
        </p:nvSpPr>
        <p:spPr>
          <a:xfrm>
            <a:off x="642910" y="285734"/>
            <a:ext cx="7858180" cy="133177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all" normalizeH="0" baseline="0" noProof="0" dirty="0" smtClean="0">
                <a:ln w="0"/>
                <a:solidFill>
                  <a:srgbClr val="7030A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Программа развития </a:t>
            </a:r>
          </a:p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КГУ «</a:t>
            </a:r>
            <a:r>
              <a:rPr kumimoji="0" lang="ru-RU" sz="2000" b="1" i="0" u="none" strike="noStrike" kern="1200" cap="all" normalizeH="0" baseline="0" noProof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Асенкритовская</a:t>
            </a:r>
            <a:r>
              <a:rPr kumimoji="0" lang="ru-RU" sz="2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 общеобразовательная школа отдела образования района </a:t>
            </a:r>
            <a:r>
              <a:rPr kumimoji="0" lang="ru-RU" sz="2000" b="1" i="0" u="none" strike="noStrike" kern="1200" cap="all" normalizeH="0" baseline="0" noProof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Беимбета</a:t>
            </a:r>
            <a:r>
              <a:rPr kumimoji="0" lang="ru-RU" sz="2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 </a:t>
            </a:r>
            <a:r>
              <a:rPr kumimoji="0" lang="ru-RU" sz="2000" b="1" i="0" u="none" strike="noStrike" kern="1200" cap="all" normalizeH="0" baseline="0" noProof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Майлина</a:t>
            </a:r>
            <a:r>
              <a:rPr kumimoji="0" lang="ru-RU" sz="2000" b="1" i="0" u="none" strike="noStrike" kern="1200" cap="all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»</a:t>
            </a:r>
          </a:p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/>
                <a:ea typeface="+mj-ea"/>
                <a:cs typeface="Times New Roman"/>
              </a:rPr>
              <a:t>«От эффективности - к успеху»</a:t>
            </a:r>
            <a:endParaRPr kumimoji="0" lang="ru-RU" sz="2400" b="1" i="0" u="none" strike="noStrike" kern="1200" cap="all" normalizeH="0" baseline="0" noProof="0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Times New Roman"/>
              <a:ea typeface="+mj-ea"/>
              <a:cs typeface="Times New Roman"/>
            </a:endParaRP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428728" y="2143121"/>
            <a:ext cx="1641976" cy="1162604"/>
            <a:chOff x="576" y="2476"/>
            <a:chExt cx="1008" cy="1254"/>
          </a:xfrm>
        </p:grpSpPr>
        <p:grpSp>
          <p:nvGrpSpPr>
            <p:cNvPr id="6" name="Group 7"/>
            <p:cNvGrpSpPr>
              <a:grpSpLocks/>
            </p:cNvGrpSpPr>
            <p:nvPr/>
          </p:nvGrpSpPr>
          <p:grpSpPr bwMode="auto">
            <a:xfrm>
              <a:off x="576" y="2476"/>
              <a:ext cx="937" cy="954"/>
              <a:chOff x="624" y="1584"/>
              <a:chExt cx="1248" cy="1296"/>
            </a:xfrm>
          </p:grpSpPr>
          <p:grpSp>
            <p:nvGrpSpPr>
              <p:cNvPr id="8" name="Group 8"/>
              <p:cNvGrpSpPr>
                <a:grpSpLocks/>
              </p:cNvGrpSpPr>
              <p:nvPr/>
            </p:nvGrpSpPr>
            <p:grpSpPr bwMode="auto">
              <a:xfrm>
                <a:off x="624" y="1584"/>
                <a:ext cx="1248" cy="1296"/>
                <a:chOff x="2016" y="1920"/>
                <a:chExt cx="1680" cy="1680"/>
              </a:xfrm>
            </p:grpSpPr>
            <p:sp>
              <p:nvSpPr>
                <p:cNvPr id="10" name="Oval 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69900"/>
                    </a:gs>
                    <a:gs pos="100000">
                      <a:srgbClr val="669900">
                        <a:gamma/>
                        <a:shade val="63529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12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" name="Freeform 1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rgbClr val="669900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12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9" name="Text Box 11"/>
              <p:cNvSpPr txBox="1">
                <a:spLocks noChangeArrowheads="1"/>
              </p:cNvSpPr>
              <p:nvPr/>
            </p:nvSpPr>
            <p:spPr bwMode="gray">
              <a:xfrm>
                <a:off x="738" y="1801"/>
                <a:ext cx="993" cy="7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lvl="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ru-RU" sz="1200" b="1" i="1" dirty="0" smtClean="0">
                    <a:solidFill>
                      <a:srgbClr val="FFFF00"/>
                    </a:solidFill>
                    <a:latin typeface="Arial Narrow" pitchFamily="34" charset="0"/>
                  </a:rPr>
                  <a:t>Ученический потенциал</a:t>
                </a:r>
                <a:endParaRPr kumimoji="0" lang="en-US" altLang="ru-RU" sz="1200" b="1" i="1" u="none" strike="noStrike" kern="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 Narrow" pitchFamily="34" charset="0"/>
                </a:endParaRPr>
              </a:p>
            </p:txBody>
          </p:sp>
        </p:grpSp>
        <p:sp>
          <p:nvSpPr>
            <p:cNvPr id="7" name="Oval 12"/>
            <p:cNvSpPr>
              <a:spLocks noChangeArrowheads="1"/>
            </p:cNvSpPr>
            <p:nvPr/>
          </p:nvSpPr>
          <p:spPr bwMode="gray">
            <a:xfrm>
              <a:off x="589" y="3454"/>
              <a:ext cx="995" cy="276"/>
            </a:xfrm>
            <a:prstGeom prst="ellipse">
              <a:avLst/>
            </a:prstGeom>
            <a:gradFill rotWithShape="1">
              <a:gsLst>
                <a:gs pos="0">
                  <a:srgbClr val="B2B2B2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1200" b="0" i="0" u="none" strike="noStrike" kern="0" cap="none" spc="0" normalizeH="0" baseline="0" noProof="0" smtClean="0">
                <a:ln>
                  <a:noFill/>
                </a:ln>
                <a:solidFill>
                  <a:srgbClr val="002A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</p:grpSp>
      <p:grpSp>
        <p:nvGrpSpPr>
          <p:cNvPr id="12" name="Group 13"/>
          <p:cNvGrpSpPr>
            <a:grpSpLocks/>
          </p:cNvGrpSpPr>
          <p:nvPr/>
        </p:nvGrpSpPr>
        <p:grpSpPr bwMode="auto">
          <a:xfrm>
            <a:off x="3500430" y="2143122"/>
            <a:ext cx="1683353" cy="1170456"/>
            <a:chOff x="1776" y="2476"/>
            <a:chExt cx="1019" cy="1304"/>
          </a:xfrm>
        </p:grpSpPr>
        <p:grpSp>
          <p:nvGrpSpPr>
            <p:cNvPr id="13" name="Group 14"/>
            <p:cNvGrpSpPr>
              <a:grpSpLocks/>
            </p:cNvGrpSpPr>
            <p:nvPr/>
          </p:nvGrpSpPr>
          <p:grpSpPr bwMode="auto">
            <a:xfrm>
              <a:off x="1776" y="2476"/>
              <a:ext cx="960" cy="958"/>
              <a:chOff x="2016" y="1920"/>
              <a:chExt cx="1680" cy="1680"/>
            </a:xfrm>
          </p:grpSpPr>
          <p:sp>
            <p:nvSpPr>
              <p:cNvPr id="16" name="Oval 15">
                <a:hlinkClick r:id="rId2" action="ppaction://hlinkfile"/>
              </p:cNvPr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A76E23"/>
                  </a:gs>
                  <a:gs pos="100000">
                    <a:srgbClr val="A76E23">
                      <a:gamma/>
                      <a:shade val="51373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sy="50000" kx="-2453608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76E23">
                      <a:gamma/>
                      <a:tint val="0"/>
                      <a:invGamma/>
                    </a:srgbClr>
                  </a:gs>
                  <a:gs pos="100000">
                    <a:srgbClr val="A76E23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200" b="1" i="0" u="none" strike="noStrike" kern="0" cap="all" normalizeH="0" baseline="0" noProof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4" name="Text Box 17"/>
            <p:cNvSpPr txBox="1">
              <a:spLocks noChangeArrowheads="1"/>
            </p:cNvSpPr>
            <p:nvPr/>
          </p:nvSpPr>
          <p:spPr bwMode="gray">
            <a:xfrm>
              <a:off x="1840" y="2690"/>
              <a:ext cx="864" cy="5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1200" b="1" i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Arial Narrow" pitchFamily="34" charset="0"/>
                </a:rPr>
                <a:t>Учительский потенциал</a:t>
              </a:r>
              <a:endParaRPr lang="ru-RU" sz="1200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Narrow" pitchFamily="34" charset="0"/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gray">
            <a:xfrm>
              <a:off x="1800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rgbClr val="B2B2B2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1200" b="0" i="0" u="none" strike="noStrike" kern="0" cap="none" spc="0" normalizeH="0" baseline="0" noProof="0" smtClean="0">
                <a:ln>
                  <a:noFill/>
                </a:ln>
                <a:solidFill>
                  <a:srgbClr val="002A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</p:grpSp>
      <p:grpSp>
        <p:nvGrpSpPr>
          <p:cNvPr id="18" name="Group 19"/>
          <p:cNvGrpSpPr>
            <a:grpSpLocks/>
          </p:cNvGrpSpPr>
          <p:nvPr/>
        </p:nvGrpSpPr>
        <p:grpSpPr bwMode="auto">
          <a:xfrm>
            <a:off x="5857883" y="2214559"/>
            <a:ext cx="1686405" cy="1092427"/>
            <a:chOff x="3072" y="2448"/>
            <a:chExt cx="1016" cy="1224"/>
          </a:xfrm>
        </p:grpSpPr>
        <p:grpSp>
          <p:nvGrpSpPr>
            <p:cNvPr id="19" name="Group 20"/>
            <p:cNvGrpSpPr>
              <a:grpSpLocks/>
            </p:cNvGrpSpPr>
            <p:nvPr/>
          </p:nvGrpSpPr>
          <p:grpSpPr bwMode="auto">
            <a:xfrm>
              <a:off x="3072" y="2448"/>
              <a:ext cx="960" cy="958"/>
              <a:chOff x="2016" y="1920"/>
              <a:chExt cx="1680" cy="1680"/>
            </a:xfrm>
          </p:grpSpPr>
          <p:sp>
            <p:nvSpPr>
              <p:cNvPr id="22" name="Oval 21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6D77BF"/>
                  </a:gs>
                  <a:gs pos="100000">
                    <a:srgbClr val="6D77BF">
                      <a:gamma/>
                      <a:shade val="51373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sy="50000" kx="-2453608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6D77BF">
                      <a:gamma/>
                      <a:tint val="0"/>
                      <a:invGamma/>
                    </a:srgbClr>
                  </a:gs>
                  <a:gs pos="100000">
                    <a:srgbClr val="6D77BF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0" name="Text Box 23"/>
            <p:cNvSpPr txBox="1">
              <a:spLocks noChangeArrowheads="1"/>
            </p:cNvSpPr>
            <p:nvPr/>
          </p:nvSpPr>
          <p:spPr bwMode="gray">
            <a:xfrm>
              <a:off x="3072" y="2688"/>
              <a:ext cx="984" cy="5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  <a:scene3d>
                <a:camera prst="orthographicFront">
                  <a:rot lat="0" lon="0" rev="0"/>
                </a:camera>
                <a:lightRig rig="glow" dir="t">
                  <a:rot lat="0" lon="0" rev="3600000"/>
                </a:lightRig>
              </a:scene3d>
              <a:sp3d prstMaterial="softEdge">
                <a:bevelT w="29210" h="16510"/>
                <a:contourClr>
                  <a:schemeClr val="accent4">
                    <a:alpha val="95000"/>
                  </a:schemeClr>
                </a:contourClr>
              </a:sp3d>
            </a:bodyPr>
            <a:lstStyle/>
            <a:p>
              <a:pPr algn="ctr"/>
              <a:r>
                <a:rPr lang="ru-RU" sz="1200" b="1" i="1" dirty="0" smtClean="0">
                  <a:ln>
                    <a:prstDash val="solid"/>
                  </a:ln>
                  <a:solidFill>
                    <a:srgbClr val="FFFF00"/>
                  </a:solidFill>
                  <a:effectLst>
                    <a:outerShdw blurRad="88000" dist="50800" dir="5040000" algn="tl">
                      <a:schemeClr val="accent4">
                        <a:tint val="80000"/>
                        <a:satMod val="250000"/>
                        <a:alpha val="45000"/>
                      </a:schemeClr>
                    </a:outerShdw>
                  </a:effectLst>
                  <a:latin typeface="Arial Narrow" pitchFamily="34" charset="0"/>
                </a:rPr>
                <a:t>Родительский</a:t>
              </a:r>
              <a:r>
                <a:rPr lang="ru-RU" sz="1200" b="1" i="1" dirty="0" smtClean="0">
                  <a:ln>
                    <a:prstDash val="solid"/>
                  </a:ln>
                  <a:gradFill rotWithShape="1">
                    <a:gsLst>
                      <a:gs pos="0">
                        <a:schemeClr val="accent4">
                          <a:tint val="70000"/>
                          <a:satMod val="200000"/>
                        </a:schemeClr>
                      </a:gs>
                      <a:gs pos="40000">
                        <a:schemeClr val="accent4">
                          <a:tint val="90000"/>
                          <a:satMod val="130000"/>
                        </a:schemeClr>
                      </a:gs>
                      <a:gs pos="50000">
                        <a:schemeClr val="accent4">
                          <a:tint val="90000"/>
                          <a:satMod val="130000"/>
                        </a:schemeClr>
                      </a:gs>
                      <a:gs pos="68000">
                        <a:schemeClr val="accent4">
                          <a:tint val="90000"/>
                          <a:satMod val="130000"/>
                        </a:schemeClr>
                      </a:gs>
                      <a:gs pos="100000">
                        <a:schemeClr val="accent4">
                          <a:tint val="70000"/>
                          <a:satMod val="200000"/>
                        </a:schemeClr>
                      </a:gs>
                    </a:gsLst>
                    <a:lin ang="5400000"/>
                  </a:gradFill>
                  <a:effectLst>
                    <a:outerShdw blurRad="88000" dist="50800" dir="5040000" algn="tl">
                      <a:schemeClr val="accent4">
                        <a:tint val="80000"/>
                        <a:satMod val="250000"/>
                        <a:alpha val="45000"/>
                      </a:schemeClr>
                    </a:outerShdw>
                  </a:effectLst>
                  <a:latin typeface="Arial Narrow" pitchFamily="34" charset="0"/>
                </a:rPr>
                <a:t> </a:t>
              </a:r>
              <a:r>
                <a:rPr lang="ru-RU" sz="1200" b="1" i="1" dirty="0" smtClean="0">
                  <a:ln>
                    <a:solidFill>
                      <a:srgbClr val="FFFF00"/>
                    </a:solidFill>
                    <a:prstDash val="solid"/>
                  </a:ln>
                  <a:gradFill rotWithShape="1">
                    <a:gsLst>
                      <a:gs pos="0">
                        <a:schemeClr val="accent4">
                          <a:tint val="70000"/>
                          <a:satMod val="200000"/>
                        </a:schemeClr>
                      </a:gs>
                      <a:gs pos="40000">
                        <a:schemeClr val="accent4">
                          <a:tint val="90000"/>
                          <a:satMod val="130000"/>
                        </a:schemeClr>
                      </a:gs>
                      <a:gs pos="50000">
                        <a:schemeClr val="accent4">
                          <a:tint val="90000"/>
                          <a:satMod val="130000"/>
                        </a:schemeClr>
                      </a:gs>
                      <a:gs pos="68000">
                        <a:schemeClr val="accent4">
                          <a:tint val="90000"/>
                          <a:satMod val="130000"/>
                        </a:schemeClr>
                      </a:gs>
                      <a:gs pos="100000">
                        <a:schemeClr val="accent4">
                          <a:tint val="70000"/>
                          <a:satMod val="200000"/>
                        </a:schemeClr>
                      </a:gs>
                    </a:gsLst>
                    <a:lin ang="5400000"/>
                  </a:gradFill>
                  <a:effectLst>
                    <a:outerShdw blurRad="88000" dist="50800" dir="5040000" algn="tl">
                      <a:schemeClr val="accent4">
                        <a:tint val="80000"/>
                        <a:satMod val="250000"/>
                        <a:alpha val="45000"/>
                      </a:schemeClr>
                    </a:outerShdw>
                  </a:effectLst>
                  <a:latin typeface="Arial Narrow" pitchFamily="34" charset="0"/>
                </a:rPr>
                <a:t>потенциал</a:t>
              </a:r>
              <a:endParaRPr lang="ru-RU" sz="1200" b="1" i="1" dirty="0">
                <a:ln>
                  <a:solidFill>
                    <a:srgbClr val="FFFF00"/>
                  </a:solidFill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 Narrow" pitchFamily="34" charset="0"/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gray">
            <a:xfrm>
              <a:off x="3093" y="3396"/>
              <a:ext cx="995" cy="276"/>
            </a:xfrm>
            <a:prstGeom prst="ellipse">
              <a:avLst/>
            </a:prstGeom>
            <a:gradFill rotWithShape="1">
              <a:gsLst>
                <a:gs pos="0">
                  <a:srgbClr val="B2B2B2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1200" b="0" i="0" u="none" strike="noStrike" kern="0" cap="none" spc="0" normalizeH="0" baseline="0" noProof="0" smtClean="0">
                <a:ln>
                  <a:noFill/>
                </a:ln>
                <a:solidFill>
                  <a:srgbClr val="002A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</p:grpSp>
      <p:grpSp>
        <p:nvGrpSpPr>
          <p:cNvPr id="24" name="Group 19"/>
          <p:cNvGrpSpPr>
            <a:grpSpLocks/>
          </p:cNvGrpSpPr>
          <p:nvPr/>
        </p:nvGrpSpPr>
        <p:grpSpPr bwMode="auto">
          <a:xfrm>
            <a:off x="3357554" y="4000510"/>
            <a:ext cx="2000264" cy="1000132"/>
            <a:chOff x="3072" y="2448"/>
            <a:chExt cx="1016" cy="1224"/>
          </a:xfrm>
        </p:grpSpPr>
        <p:grpSp>
          <p:nvGrpSpPr>
            <p:cNvPr id="25" name="Group 20"/>
            <p:cNvGrpSpPr>
              <a:grpSpLocks/>
            </p:cNvGrpSpPr>
            <p:nvPr/>
          </p:nvGrpSpPr>
          <p:grpSpPr bwMode="auto">
            <a:xfrm>
              <a:off x="3072" y="2448"/>
              <a:ext cx="960" cy="958"/>
              <a:chOff x="2016" y="1920"/>
              <a:chExt cx="1680" cy="1680"/>
            </a:xfrm>
          </p:grpSpPr>
          <p:sp>
            <p:nvSpPr>
              <p:cNvPr id="28" name="Oval 21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solidFill>
                <a:srgbClr val="683E9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sy="50000" kx="-2453608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29" name="Freeform 22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7030A0">
                      <a:tint val="66000"/>
                      <a:satMod val="160000"/>
                    </a:srgbClr>
                  </a:gs>
                  <a:gs pos="50000">
                    <a:srgbClr val="7030A0">
                      <a:tint val="44500"/>
                      <a:satMod val="160000"/>
                    </a:srgbClr>
                  </a:gs>
                  <a:gs pos="100000">
                    <a:srgbClr val="7030A0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6" name="Text Box 23"/>
            <p:cNvSpPr txBox="1">
              <a:spLocks noChangeArrowheads="1"/>
            </p:cNvSpPr>
            <p:nvPr/>
          </p:nvSpPr>
          <p:spPr bwMode="gray">
            <a:xfrm>
              <a:off x="3072" y="2710"/>
              <a:ext cx="984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  <a:scene3d>
                <a:camera prst="orthographicFront">
                  <a:rot lat="0" lon="0" rev="0"/>
                </a:camera>
                <a:lightRig rig="glow" dir="t">
                  <a:rot lat="0" lon="0" rev="3600000"/>
                </a:lightRig>
              </a:scene3d>
              <a:sp3d prstMaterial="softEdge">
                <a:bevelT w="29210" h="16510"/>
                <a:contourClr>
                  <a:schemeClr val="accent4">
                    <a:alpha val="95000"/>
                  </a:schemeClr>
                </a:contourClr>
              </a:sp3d>
            </a:bodyPr>
            <a:lstStyle/>
            <a:p>
              <a:pPr algn="ctr"/>
              <a:r>
                <a:rPr lang="ru-RU" sz="1400" b="1" i="1" dirty="0" smtClean="0">
                  <a:ln>
                    <a:prstDash val="solid"/>
                  </a:ln>
                  <a:gradFill rotWithShape="1">
                    <a:gsLst>
                      <a:gs pos="0">
                        <a:schemeClr val="accent4">
                          <a:tint val="70000"/>
                          <a:satMod val="200000"/>
                        </a:schemeClr>
                      </a:gs>
                      <a:gs pos="40000">
                        <a:schemeClr val="accent4">
                          <a:tint val="90000"/>
                          <a:satMod val="130000"/>
                        </a:schemeClr>
                      </a:gs>
                      <a:gs pos="50000">
                        <a:schemeClr val="accent4">
                          <a:tint val="90000"/>
                          <a:satMod val="130000"/>
                        </a:schemeClr>
                      </a:gs>
                      <a:gs pos="68000">
                        <a:schemeClr val="accent4">
                          <a:tint val="90000"/>
                          <a:satMod val="130000"/>
                        </a:schemeClr>
                      </a:gs>
                      <a:gs pos="100000">
                        <a:schemeClr val="accent4">
                          <a:tint val="70000"/>
                          <a:satMod val="200000"/>
                        </a:schemeClr>
                      </a:gs>
                    </a:gsLst>
                    <a:lin ang="5400000"/>
                  </a:gradFill>
                  <a:effectLst>
                    <a:outerShdw blurRad="88000" dist="50800" dir="5040000" algn="tl">
                      <a:schemeClr val="accent4">
                        <a:tint val="80000"/>
                        <a:satMod val="250000"/>
                        <a:alpha val="45000"/>
                      </a:schemeClr>
                    </a:outerShdw>
                  </a:effectLst>
                  <a:latin typeface="Arial Narrow" pitchFamily="34" charset="0"/>
                </a:rPr>
                <a:t>РОСТ ЭФФЕКТИВНОСТИ</a:t>
              </a:r>
              <a:endParaRPr lang="ru-RU" sz="1400" b="1" i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 Narrow" pitchFamily="34" charset="0"/>
              </a:endParaRPr>
            </a:p>
          </p:txBody>
        </p:sp>
        <p:sp>
          <p:nvSpPr>
            <p:cNvPr id="27" name="Oval 24"/>
            <p:cNvSpPr>
              <a:spLocks noChangeArrowheads="1"/>
            </p:cNvSpPr>
            <p:nvPr/>
          </p:nvSpPr>
          <p:spPr bwMode="gray">
            <a:xfrm>
              <a:off x="3093" y="3396"/>
              <a:ext cx="995" cy="276"/>
            </a:xfrm>
            <a:prstGeom prst="ellipse">
              <a:avLst/>
            </a:prstGeom>
            <a:gradFill rotWithShape="1">
              <a:gsLst>
                <a:gs pos="0">
                  <a:srgbClr val="B2B2B2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1200" b="0" i="0" u="none" strike="noStrike" kern="0" cap="none" spc="0" normalizeH="0" baseline="0" noProof="0" smtClean="0">
                <a:ln>
                  <a:noFill/>
                </a:ln>
                <a:solidFill>
                  <a:srgbClr val="002A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</p:grpSp>
      <p:sp>
        <p:nvSpPr>
          <p:cNvPr id="30" name="Штриховая стрелка вправо 29"/>
          <p:cNvSpPr/>
          <p:nvPr/>
        </p:nvSpPr>
        <p:spPr>
          <a:xfrm rot="5400000">
            <a:off x="4179091" y="3750477"/>
            <a:ext cx="285752" cy="214314"/>
          </a:xfrm>
          <a:prstGeom prst="striped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люс 33"/>
          <p:cNvSpPr/>
          <p:nvPr/>
        </p:nvSpPr>
        <p:spPr>
          <a:xfrm>
            <a:off x="3071801" y="2428873"/>
            <a:ext cx="278617" cy="296509"/>
          </a:xfrm>
          <a:prstGeom prst="mathPlu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люс 34"/>
          <p:cNvSpPr/>
          <p:nvPr/>
        </p:nvSpPr>
        <p:spPr>
          <a:xfrm>
            <a:off x="5286379" y="2428873"/>
            <a:ext cx="278617" cy="296509"/>
          </a:xfrm>
          <a:prstGeom prst="mathPlu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Двойная стрелка влево/вправо 35"/>
          <p:cNvSpPr/>
          <p:nvPr/>
        </p:nvSpPr>
        <p:spPr>
          <a:xfrm>
            <a:off x="2000232" y="3214692"/>
            <a:ext cx="5143536" cy="57150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500034" y="3286130"/>
            <a:ext cx="864396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i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СОЦИАЛЬНОЕ ПАРТНЕРСТВО</a:t>
            </a:r>
            <a:endParaRPr lang="ru-RU" sz="2000" b="1" i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9" name="Плюс 38"/>
          <p:cNvSpPr/>
          <p:nvPr/>
        </p:nvSpPr>
        <p:spPr>
          <a:xfrm>
            <a:off x="4214810" y="3000378"/>
            <a:ext cx="278617" cy="296509"/>
          </a:xfrm>
          <a:prstGeom prst="mathPlu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рискун О.В.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Трискун О.В.</Template>
  <TotalTime>4621</TotalTime>
  <Words>1657</Words>
  <Application>Microsoft Office PowerPoint</Application>
  <PresentationFormat>Экран (16:9)</PresentationFormat>
  <Paragraphs>486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Трискун О.В.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Komp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Main</dc:creator>
  <cp:lastModifiedBy>Трискун</cp:lastModifiedBy>
  <cp:revision>69</cp:revision>
  <dcterms:created xsi:type="dcterms:W3CDTF">2020-01-04T14:00:40Z</dcterms:created>
  <dcterms:modified xsi:type="dcterms:W3CDTF">2024-02-25T15:24:57Z</dcterms:modified>
</cp:coreProperties>
</file>